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282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83" r:id="rId16"/>
    <p:sldId id="270" r:id="rId17"/>
    <p:sldId id="271" r:id="rId18"/>
    <p:sldId id="272" r:id="rId19"/>
    <p:sldId id="285" r:id="rId20"/>
    <p:sldId id="273" r:id="rId21"/>
    <p:sldId id="274" r:id="rId22"/>
    <p:sldId id="284" r:id="rId23"/>
    <p:sldId id="275" r:id="rId24"/>
    <p:sldId id="286" r:id="rId25"/>
    <p:sldId id="276" r:id="rId26"/>
    <p:sldId id="277" r:id="rId27"/>
    <p:sldId id="278" r:id="rId28"/>
    <p:sldId id="279" r:id="rId29"/>
    <p:sldId id="280" r:id="rId30"/>
    <p:sldId id="281" r:id="rId31"/>
  </p:sldIdLst>
  <p:sldSz cx="9144000" cy="6858000" type="screen4x3"/>
  <p:notesSz cx="7099300" cy="10234613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5" autoAdjust="0"/>
    <p:restoredTop sz="94611" autoAdjust="0"/>
  </p:normalViewPr>
  <p:slideViewPr>
    <p:cSldViewPr>
      <p:cViewPr varScale="1">
        <p:scale>
          <a:sx n="83" d="100"/>
          <a:sy n="83" d="100"/>
        </p:scale>
        <p:origin x="-58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966355F0-FA88-42E2-9B37-027159445969}" type="datetimeFigureOut">
              <a:rPr lang="da-DK"/>
              <a:pPr>
                <a:defRPr/>
              </a:pPr>
              <a:t>31-10-2010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4BFD76B8-FDA4-4253-A0E7-F2D84C433346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9E7DA9C9-D426-4D18-8D44-44F0466F5D38}" type="datetimeFigureOut">
              <a:rPr lang="da-DK"/>
              <a:pPr>
                <a:defRPr/>
              </a:pPr>
              <a:t>31-10-2010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da-DK" noProof="0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da-DK" noProof="0" smtClean="0"/>
              <a:t>Klik for at redigere typografi i masteren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  <a:endParaRPr lang="da-DK" noProof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7F52F171-8314-44C1-BEAD-5B00D269BE47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6" descr="BGFRONT_content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" y="0"/>
            <a:ext cx="91249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ladsholder til diasnummer 5"/>
          <p:cNvSpPr txBox="1">
            <a:spLocks/>
          </p:cNvSpPr>
          <p:nvPr userDrawn="1"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42221CF5-4A89-49FA-A994-A8565927E1D2}" type="slidenum">
              <a:rPr lang="da-DK" smtClean="0">
                <a:latin typeface="+mn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da-DK">
              <a:latin typeface="+mn-lt"/>
            </a:endParaRPr>
          </a:p>
        </p:txBody>
      </p:sp>
      <p:pic>
        <p:nvPicPr>
          <p:cNvPr id="6" name="Billede 12" descr="alectia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6445250"/>
            <a:ext cx="1296987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Billede 13" descr="lev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16913" y="6308725"/>
            <a:ext cx="687387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8" name="Pladsholder til diasnummer 5"/>
          <p:cNvSpPr>
            <a:spLocks noGrp="1"/>
          </p:cNvSpPr>
          <p:nvPr>
            <p:ph type="sldNum" sz="quarter" idx="10"/>
          </p:nvPr>
        </p:nvSpPr>
        <p:spPr>
          <a:xfrm>
            <a:off x="6875463" y="115888"/>
            <a:ext cx="21336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CC87A51D-855D-43AF-A9E7-62F3A6FCB2EC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9" name="Pladsholder til dato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AFE9D70-64A6-42E9-801E-8289E5C797B5}" type="datetime1">
              <a:rPr lang="da-DK"/>
              <a:pPr>
                <a:defRPr/>
              </a:pPr>
              <a:t>31-10-2010</a:t>
            </a:fld>
            <a:endParaRPr lang="da-D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5FBD2-D1DE-4B49-A980-FAAC87DABDCD}" type="datetime1">
              <a:rPr lang="da-DK"/>
              <a:pPr>
                <a:defRPr/>
              </a:pPr>
              <a:t>31-10-2010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38394B-743F-42E2-ADAF-D9E8B84FDEF3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D96A67-BADB-4D7C-9F8E-375207C549A9}" type="datetime1">
              <a:rPr lang="da-DK"/>
              <a:pPr>
                <a:defRPr/>
              </a:pPr>
              <a:t>31-10-2010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011E9-27CC-462C-93C0-0C5358B8E909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2EF380-66F6-4913-87BF-F49511FBE5D7}" type="datetime1">
              <a:rPr lang="da-DK"/>
              <a:pPr>
                <a:defRPr/>
              </a:pPr>
              <a:t>31-10-2010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52730-76F3-4E9B-BB11-93CD398829AF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6690B2-B091-45E0-990E-779D97C1342B}" type="datetime1">
              <a:rPr lang="da-DK"/>
              <a:pPr>
                <a:defRPr/>
              </a:pPr>
              <a:t>31-10-2010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089E0-7911-4F0F-9258-9B96550E4C4B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B6000-A558-4578-AF6E-F57057F1E3C1}" type="datetime1">
              <a:rPr lang="da-DK"/>
              <a:pPr>
                <a:defRPr/>
              </a:pPr>
              <a:t>31-10-2010</a:t>
            </a:fld>
            <a:endParaRPr lang="da-DK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C62633-3427-4321-B8B5-00865DBDC328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07C01E-2722-4C5B-849B-F7FAE4D18C33}" type="datetime1">
              <a:rPr lang="da-DK"/>
              <a:pPr>
                <a:defRPr/>
              </a:pPr>
              <a:t>31-10-2010</a:t>
            </a:fld>
            <a:endParaRPr lang="da-DK"/>
          </a:p>
        </p:txBody>
      </p:sp>
      <p:sp>
        <p:nvSpPr>
          <p:cNvPr id="8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9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26491-ADBF-4B3D-9484-C59FBC47D355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05470-1054-4A0C-BC50-28C054C13E5F}" type="datetime1">
              <a:rPr lang="da-DK"/>
              <a:pPr>
                <a:defRPr/>
              </a:pPr>
              <a:t>31-10-2010</a:t>
            </a:fld>
            <a:endParaRPr lang="da-DK"/>
          </a:p>
        </p:txBody>
      </p:sp>
      <p:sp>
        <p:nvSpPr>
          <p:cNvPr id="4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1B01B-73AB-42B4-A9C7-3A8C9C993459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6C1FB4-1C8B-4BB4-B558-C25E2789644A}" type="datetime1">
              <a:rPr lang="da-DK"/>
              <a:pPr>
                <a:defRPr/>
              </a:pPr>
              <a:t>31-10-2010</a:t>
            </a:fld>
            <a:endParaRPr lang="da-DK"/>
          </a:p>
        </p:txBody>
      </p:sp>
      <p:sp>
        <p:nvSpPr>
          <p:cNvPr id="3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5F726-3A02-41E9-8E54-DFC7727584AC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02113-A429-47BC-8BC1-31FE03E36F1F}" type="datetime1">
              <a:rPr lang="da-DK"/>
              <a:pPr>
                <a:defRPr/>
              </a:pPr>
              <a:t>31-10-2010</a:t>
            </a:fld>
            <a:endParaRPr lang="da-DK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9CC05-8BE4-48D3-8E61-D28FAB1860B3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8DD22-FD4E-4897-89CC-2D0753F28F26}" type="datetime1">
              <a:rPr lang="da-DK"/>
              <a:pPr>
                <a:defRPr/>
              </a:pPr>
              <a:t>31-10-2010</a:t>
            </a:fld>
            <a:endParaRPr lang="da-DK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95100D-CF84-494E-AB49-BE218C1E821B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dsholder til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titeltypografi i masteren</a:t>
            </a:r>
          </a:p>
        </p:txBody>
      </p:sp>
      <p:sp>
        <p:nvSpPr>
          <p:cNvPr id="1027" name="Pladsholder til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C6DE99A-8366-42C2-B56D-BECB928FAA0C}" type="datetime1">
              <a:rPr lang="da-DK"/>
              <a:pPr>
                <a:defRPr/>
              </a:pPr>
              <a:t>31-10-2010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21369E9-E167-4E70-93C3-F5D191C9E445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  <p:pic>
        <p:nvPicPr>
          <p:cNvPr id="1031" name="Billede 12" descr="Bg.png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Billede 7" descr="alectia.png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79388" y="6445250"/>
            <a:ext cx="1296987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Billede 8" descr="lev.png"/>
          <p:cNvPicPr>
            <a:picLocks noChangeAspect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316913" y="6308725"/>
            <a:ext cx="687387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www.smutprojektet.dk/" TargetMode="Externa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mutprojektet.dk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 descr="BGFRONT.png"/>
          <p:cNvPicPr>
            <a:picLocks noChangeAspect="1"/>
          </p:cNvPicPr>
          <p:nvPr/>
        </p:nvPicPr>
        <p:blipFill>
          <a:blip r:embed="rId2" cstate="print"/>
          <a:srcRect l="10538" t="32150" r="12115" b="33200"/>
          <a:stretch>
            <a:fillRect/>
          </a:stretch>
        </p:blipFill>
        <p:spPr bwMode="auto">
          <a:xfrm>
            <a:off x="971550" y="2205038"/>
            <a:ext cx="7056438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DBC65-6CF3-4B48-ABA8-6D2E00B0FC17}" type="slidenum">
              <a:rPr lang="da-DK"/>
              <a:pPr>
                <a:defRPr/>
              </a:pPr>
              <a:t>1</a:t>
            </a:fld>
            <a:endParaRPr lang="da-DK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lede 14" descr="BIL4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1500" y="1701800"/>
            <a:ext cx="34925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Titel 3"/>
          <p:cNvSpPr txBox="1">
            <a:spLocks/>
          </p:cNvSpPr>
          <p:nvPr/>
        </p:nvSpPr>
        <p:spPr bwMode="auto">
          <a:xfrm>
            <a:off x="544513" y="836613"/>
            <a:ext cx="8275637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da-DK" sz="3200">
                <a:solidFill>
                  <a:schemeClr val="bg1"/>
                </a:solidFill>
                <a:latin typeface="Calibri" pitchFamily="34" charset="0"/>
              </a:rPr>
              <a:t>Gruppesnak</a:t>
            </a:r>
          </a:p>
        </p:txBody>
      </p:sp>
      <p:sp>
        <p:nvSpPr>
          <p:cNvPr id="8" name="Titel 3"/>
          <p:cNvSpPr txBox="1">
            <a:spLocks/>
          </p:cNvSpPr>
          <p:nvPr/>
        </p:nvSpPr>
        <p:spPr bwMode="auto">
          <a:xfrm>
            <a:off x="1547813" y="3429000"/>
            <a:ext cx="6264275" cy="2736850"/>
          </a:xfrm>
          <a:prstGeom prst="rect">
            <a:avLst/>
          </a:prstGeom>
          <a:solidFill>
            <a:schemeClr val="bg1">
              <a:alpha val="10196"/>
            </a:schemeClr>
          </a:solidFill>
          <a:ln w="25400">
            <a:noFill/>
            <a:miter lim="800000"/>
            <a:headEnd/>
            <a:tailEnd/>
          </a:ln>
        </p:spPr>
        <p:txBody>
          <a:bodyPr lIns="360000" tIns="360000" rIns="360000" bIns="360000"/>
          <a:lstStyle/>
          <a:p>
            <a:r>
              <a:rPr lang="da-DK" sz="3200">
                <a:solidFill>
                  <a:schemeClr val="bg1"/>
                </a:solidFill>
                <a:latin typeface="Calibri" pitchFamily="34" charset="0"/>
              </a:rPr>
              <a:t>Hvordan bliver hjertet slidt?</a:t>
            </a:r>
          </a:p>
          <a:p>
            <a:endParaRPr lang="da-DK" sz="320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24581" name="Billede 10" descr="question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25" y="3856038"/>
            <a:ext cx="1238250" cy="180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el 3"/>
          <p:cNvSpPr txBox="1">
            <a:spLocks/>
          </p:cNvSpPr>
          <p:nvPr/>
        </p:nvSpPr>
        <p:spPr>
          <a:xfrm>
            <a:off x="1692275" y="4581525"/>
            <a:ext cx="5975350" cy="1447800"/>
          </a:xfrm>
          <a:prstGeom prst="rect">
            <a:avLst/>
          </a:prstGeom>
          <a:solidFill>
            <a:schemeClr val="accent3">
              <a:alpha val="51000"/>
            </a:schemeClr>
          </a:solidFill>
        </p:spPr>
        <p:txBody>
          <a:bodyPr lIns="360000" tIns="360000" rIns="360000" bIns="360000" anchor="ctr">
            <a:normAutofit fontScale="92500" lnSpcReduction="20000"/>
          </a:bodyPr>
          <a:lstStyle/>
          <a:p>
            <a:r>
              <a:rPr lang="da-DK" sz="1900">
                <a:solidFill>
                  <a:schemeClr val="bg1"/>
                </a:solidFill>
                <a:latin typeface="Calibri" pitchFamily="34" charset="0"/>
              </a:rPr>
              <a:t>Hvis hjertet bliver ved med at køre for hurtigt ligesom manden i bilen, så bliver hjertet slidt, </a:t>
            </a:r>
          </a:p>
          <a:p>
            <a:r>
              <a:rPr lang="da-DK" sz="1900">
                <a:solidFill>
                  <a:schemeClr val="bg1"/>
                </a:solidFill>
                <a:latin typeface="Calibri" pitchFamily="34" charset="0"/>
              </a:rPr>
              <a:t>og du får forhøjet blodtryk.</a:t>
            </a:r>
            <a:endParaRPr lang="da-DK" sz="19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0" name="Pladsholder til diasnumm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1D5B93-2A97-4070-A320-742A5969A7A1}" type="slidenum">
              <a:rPr lang="da-DK"/>
              <a:pPr>
                <a:defRPr/>
              </a:pPr>
              <a:t>10</a:t>
            </a:fld>
            <a:endParaRPr lang="da-DK"/>
          </a:p>
        </p:txBody>
      </p:sp>
      <p:pic>
        <p:nvPicPr>
          <p:cNvPr id="12" name="Billede 11" descr="BIL1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700213"/>
            <a:ext cx="34417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Billede 13" descr="BIL3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9838" y="1628775"/>
            <a:ext cx="3314700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Billede 12" descr="BIL2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63713" y="1701800"/>
            <a:ext cx="323532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Billede 15" descr="NAV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3851277" y="6316823"/>
            <a:ext cx="1704971" cy="510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el 3"/>
          <p:cNvSpPr txBox="1">
            <a:spLocks/>
          </p:cNvSpPr>
          <p:nvPr/>
        </p:nvSpPr>
        <p:spPr bwMode="auto">
          <a:xfrm>
            <a:off x="544513" y="836613"/>
            <a:ext cx="8275637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da-DK" sz="3200">
                <a:solidFill>
                  <a:schemeClr val="bg1"/>
                </a:solidFill>
                <a:latin typeface="Calibri" pitchFamily="34" charset="0"/>
              </a:rPr>
              <a:t>Gruppesnak</a:t>
            </a:r>
          </a:p>
        </p:txBody>
      </p:sp>
      <p:sp>
        <p:nvSpPr>
          <p:cNvPr id="8" name="Titel 3"/>
          <p:cNvSpPr txBox="1">
            <a:spLocks/>
          </p:cNvSpPr>
          <p:nvPr/>
        </p:nvSpPr>
        <p:spPr bwMode="auto">
          <a:xfrm>
            <a:off x="1547813" y="2276475"/>
            <a:ext cx="6264275" cy="3313113"/>
          </a:xfrm>
          <a:prstGeom prst="rect">
            <a:avLst/>
          </a:prstGeom>
          <a:solidFill>
            <a:schemeClr val="bg1">
              <a:alpha val="10196"/>
            </a:schemeClr>
          </a:solidFill>
          <a:ln w="25400">
            <a:noFill/>
            <a:miter lim="800000"/>
            <a:headEnd/>
            <a:tailEnd/>
          </a:ln>
        </p:spPr>
        <p:txBody>
          <a:bodyPr lIns="360000" tIns="360000" rIns="360000" bIns="360000"/>
          <a:lstStyle/>
          <a:p>
            <a:r>
              <a:rPr lang="da-DK" sz="3200">
                <a:solidFill>
                  <a:schemeClr val="bg1"/>
                </a:solidFill>
                <a:latin typeface="Calibri" pitchFamily="34" charset="0"/>
              </a:rPr>
              <a:t>Hvad siger et blodtryk om kroppen?</a:t>
            </a:r>
          </a:p>
          <a:p>
            <a:endParaRPr lang="da-DK" sz="320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25604" name="Billede 10" descr="question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25" y="2703513"/>
            <a:ext cx="1238250" cy="180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el 3"/>
          <p:cNvSpPr txBox="1">
            <a:spLocks/>
          </p:cNvSpPr>
          <p:nvPr/>
        </p:nvSpPr>
        <p:spPr>
          <a:xfrm>
            <a:off x="1692275" y="4005263"/>
            <a:ext cx="5975350" cy="1447800"/>
          </a:xfrm>
          <a:prstGeom prst="rect">
            <a:avLst/>
          </a:prstGeom>
          <a:solidFill>
            <a:schemeClr val="accent3">
              <a:alpha val="51000"/>
            </a:schemeClr>
          </a:solidFill>
        </p:spPr>
        <p:txBody>
          <a:bodyPr lIns="360000" tIns="360000" rIns="360000" bIns="360000"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da-DK" sz="1900">
                <a:solidFill>
                  <a:schemeClr val="bg1"/>
                </a:solidFill>
                <a:latin typeface="Calibri" pitchFamily="34" charset="0"/>
              </a:rPr>
              <a:t>Blodtrykket siger noget om, hvordan hjertet har det, ligesom motoren siger noget om, hvordan bilen har det</a:t>
            </a:r>
            <a:endParaRPr lang="da-DK" sz="19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0" name="Pladsholder til diasnumm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8882F4-79A1-43FA-9AD3-D7CCB8C36586}" type="slidenum">
              <a:rPr lang="da-DK"/>
              <a:pPr>
                <a:defRPr/>
              </a:pPr>
              <a:t>11</a:t>
            </a:fld>
            <a:endParaRPr lang="da-DK"/>
          </a:p>
        </p:txBody>
      </p:sp>
      <p:pic>
        <p:nvPicPr>
          <p:cNvPr id="11" name="Billede 10" descr="NAV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851277" y="6316823"/>
            <a:ext cx="1704971" cy="510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el 3"/>
          <p:cNvSpPr txBox="1">
            <a:spLocks/>
          </p:cNvSpPr>
          <p:nvPr/>
        </p:nvSpPr>
        <p:spPr bwMode="auto">
          <a:xfrm>
            <a:off x="544513" y="836613"/>
            <a:ext cx="8275637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da-DK" sz="3200">
                <a:solidFill>
                  <a:schemeClr val="bg1"/>
                </a:solidFill>
                <a:latin typeface="Calibri" pitchFamily="34" charset="0"/>
              </a:rPr>
              <a:t>Gruppesnak</a:t>
            </a:r>
          </a:p>
        </p:txBody>
      </p:sp>
      <p:sp>
        <p:nvSpPr>
          <p:cNvPr id="8" name="Titel 3"/>
          <p:cNvSpPr txBox="1">
            <a:spLocks/>
          </p:cNvSpPr>
          <p:nvPr/>
        </p:nvSpPr>
        <p:spPr bwMode="auto">
          <a:xfrm>
            <a:off x="611188" y="2276475"/>
            <a:ext cx="6264275" cy="2736850"/>
          </a:xfrm>
          <a:prstGeom prst="rect">
            <a:avLst/>
          </a:prstGeom>
          <a:solidFill>
            <a:schemeClr val="bg1">
              <a:alpha val="10196"/>
            </a:schemeClr>
          </a:solidFill>
          <a:ln w="25400">
            <a:noFill/>
            <a:miter lim="800000"/>
            <a:headEnd/>
            <a:tailEnd/>
          </a:ln>
        </p:spPr>
        <p:txBody>
          <a:bodyPr lIns="360000" tIns="360000" rIns="360000" bIns="360000"/>
          <a:lstStyle/>
          <a:p>
            <a:r>
              <a:rPr lang="da-DK" sz="3200">
                <a:solidFill>
                  <a:schemeClr val="bg1"/>
                </a:solidFill>
                <a:latin typeface="Calibri" pitchFamily="34" charset="0"/>
              </a:rPr>
              <a:t>Kan du leve uden et hjerte?</a:t>
            </a:r>
          </a:p>
          <a:p>
            <a:endParaRPr lang="da-DK" sz="320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26628" name="Billede 10" descr="question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063" y="2349500"/>
            <a:ext cx="1238250" cy="180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el 3"/>
          <p:cNvSpPr txBox="1">
            <a:spLocks/>
          </p:cNvSpPr>
          <p:nvPr/>
        </p:nvSpPr>
        <p:spPr>
          <a:xfrm>
            <a:off x="755650" y="3429000"/>
            <a:ext cx="5976938" cy="1447800"/>
          </a:xfrm>
          <a:prstGeom prst="rect">
            <a:avLst/>
          </a:prstGeom>
          <a:solidFill>
            <a:schemeClr val="accent3">
              <a:alpha val="51000"/>
            </a:schemeClr>
          </a:solidFill>
        </p:spPr>
        <p:txBody>
          <a:bodyPr lIns="360000" tIns="360000" rIns="360000" bIns="360000" anchor="ctr">
            <a:normAutofit/>
          </a:bodyPr>
          <a:lstStyle/>
          <a:p>
            <a:pPr>
              <a:defRPr/>
            </a:pPr>
            <a:r>
              <a:rPr lang="da-DK" sz="2000">
                <a:solidFill>
                  <a:schemeClr val="bg1"/>
                </a:solidFill>
                <a:latin typeface="Calibri" pitchFamily="34" charset="0"/>
              </a:rPr>
              <a:t>Nej, du kan ikke leve uden dit hjerte, ligesom </a:t>
            </a:r>
          </a:p>
          <a:p>
            <a:pPr>
              <a:defRPr/>
            </a:pPr>
            <a:r>
              <a:rPr lang="da-DK" sz="2000">
                <a:solidFill>
                  <a:schemeClr val="bg1"/>
                </a:solidFill>
                <a:latin typeface="Calibri" pitchFamily="34" charset="0"/>
              </a:rPr>
              <a:t>bilen ikke kan køre uden en motor.</a:t>
            </a:r>
            <a:endParaRPr lang="da-DK" sz="20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0" name="Pladsholder til diasnumm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E59BA0-3292-4053-99A1-745A9A9A7053}" type="slidenum">
              <a:rPr lang="da-DK"/>
              <a:pPr>
                <a:defRPr/>
              </a:pPr>
              <a:t>12</a:t>
            </a:fld>
            <a:endParaRPr lang="da-DK"/>
          </a:p>
        </p:txBody>
      </p:sp>
      <p:pic>
        <p:nvPicPr>
          <p:cNvPr id="12" name="Billede 11" descr="MAND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025" y="2420938"/>
            <a:ext cx="2852738" cy="272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Billede 12" descr="MAND2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025" y="2492375"/>
            <a:ext cx="2965450" cy="272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Billede 13" descr="MAND3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125" y="2492375"/>
            <a:ext cx="3146425" cy="272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Billede 14" descr="MAND4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7400" y="2636838"/>
            <a:ext cx="3654425" cy="258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Billede 15" descr="NAV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3851277" y="6316823"/>
            <a:ext cx="1704971" cy="510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el 3"/>
          <p:cNvSpPr>
            <a:spLocks noGrp="1"/>
          </p:cNvSpPr>
          <p:nvPr>
            <p:ph type="ctrTitle"/>
          </p:nvPr>
        </p:nvSpPr>
        <p:spPr>
          <a:xfrm>
            <a:off x="539750" y="2565400"/>
            <a:ext cx="7772400" cy="1470025"/>
          </a:xfrm>
        </p:spPr>
        <p:txBody>
          <a:bodyPr/>
          <a:lstStyle/>
          <a:p>
            <a:pPr eaLnBrk="1" hangingPunct="1"/>
            <a:r>
              <a:rPr lang="da-DK" smtClean="0">
                <a:solidFill>
                  <a:schemeClr val="bg1"/>
                </a:solidFill>
              </a:rPr>
              <a:t>Pause</a:t>
            </a:r>
          </a:p>
        </p:txBody>
      </p:sp>
      <p:pic>
        <p:nvPicPr>
          <p:cNvPr id="27650" name="Billede 4" descr="lott.png">
            <a:hlinkClick r:id="rId2"/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73463"/>
            <a:ext cx="9144000" cy="522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ladsholder til dias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B8E96E-0A86-4F27-A392-BBD9C4748A37}" type="slidenum">
              <a:rPr lang="da-DK"/>
              <a:pPr>
                <a:defRPr/>
              </a:pPr>
              <a:t>13</a:t>
            </a:fld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el 3"/>
          <p:cNvSpPr txBox="1">
            <a:spLocks/>
          </p:cNvSpPr>
          <p:nvPr/>
        </p:nvSpPr>
        <p:spPr bwMode="auto">
          <a:xfrm>
            <a:off x="544513" y="836613"/>
            <a:ext cx="8275637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da-DK" sz="3200">
                <a:solidFill>
                  <a:schemeClr val="bg1"/>
                </a:solidFill>
                <a:latin typeface="Calibri" pitchFamily="34" charset="0"/>
              </a:rPr>
              <a:t>Gruppesnak</a:t>
            </a:r>
          </a:p>
        </p:txBody>
      </p:sp>
      <p:pic>
        <p:nvPicPr>
          <p:cNvPr id="28675" name="Billede 10" descr="question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3663" y="2636838"/>
            <a:ext cx="1238250" cy="180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el 3"/>
          <p:cNvSpPr txBox="1">
            <a:spLocks/>
          </p:cNvSpPr>
          <p:nvPr/>
        </p:nvSpPr>
        <p:spPr bwMode="auto">
          <a:xfrm>
            <a:off x="1476375" y="2636838"/>
            <a:ext cx="6265863" cy="2736850"/>
          </a:xfrm>
          <a:prstGeom prst="rect">
            <a:avLst/>
          </a:prstGeom>
          <a:solidFill>
            <a:schemeClr val="bg1">
              <a:alpha val="10196"/>
            </a:schemeClr>
          </a:solidFill>
          <a:ln w="25400">
            <a:noFill/>
            <a:miter lim="800000"/>
            <a:headEnd/>
            <a:tailEnd/>
          </a:ln>
        </p:spPr>
        <p:txBody>
          <a:bodyPr lIns="360000" tIns="360000" rIns="360000" bIns="360000"/>
          <a:lstStyle/>
          <a:p>
            <a:r>
              <a:rPr lang="da-DK" sz="3200">
                <a:solidFill>
                  <a:schemeClr val="bg1"/>
                </a:solidFill>
                <a:latin typeface="Calibri" pitchFamily="34" charset="0"/>
              </a:rPr>
              <a:t>Hvorfor får man forhøjet blodtryk?</a:t>
            </a:r>
          </a:p>
          <a:p>
            <a:endParaRPr lang="da-DK" sz="32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9" name="Titel 3"/>
          <p:cNvSpPr txBox="1">
            <a:spLocks/>
          </p:cNvSpPr>
          <p:nvPr/>
        </p:nvSpPr>
        <p:spPr>
          <a:xfrm>
            <a:off x="1692275" y="4005263"/>
            <a:ext cx="5976938" cy="1447800"/>
          </a:xfrm>
          <a:prstGeom prst="rect">
            <a:avLst/>
          </a:prstGeom>
          <a:solidFill>
            <a:schemeClr val="accent3">
              <a:alpha val="51000"/>
            </a:schemeClr>
          </a:solidFill>
        </p:spPr>
        <p:txBody>
          <a:bodyPr lIns="360000" tIns="360000" rIns="360000" bIns="360000" anchor="ctr">
            <a:normAutofit/>
          </a:bodyPr>
          <a:lstStyle/>
          <a:p>
            <a:pPr>
              <a:defRPr/>
            </a:pPr>
            <a:r>
              <a:rPr lang="da-DK" sz="2000">
                <a:solidFill>
                  <a:schemeClr val="bg1"/>
                </a:solidFill>
                <a:latin typeface="Calibri" pitchFamily="34" charset="0"/>
              </a:rPr>
              <a:t>Man får forhøjet blodtryk, fordi hjertet bliver slidt som motoren i bilen, hvis du kører for stærkt</a:t>
            </a:r>
            <a:endParaRPr lang="da-DK" sz="20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0" name="Pladsholder til diasnumm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E76ADF-6ACA-4527-9EBE-C72994789262}" type="slidenum">
              <a:rPr lang="da-DK"/>
              <a:pPr>
                <a:defRPr/>
              </a:pPr>
              <a:t>14</a:t>
            </a:fld>
            <a:endParaRPr lang="da-DK"/>
          </a:p>
        </p:txBody>
      </p:sp>
      <p:pic>
        <p:nvPicPr>
          <p:cNvPr id="15" name="Billede 14" descr="BIL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765175"/>
            <a:ext cx="34925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Billede 10" descr="NAV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851277" y="6316823"/>
            <a:ext cx="1704971" cy="510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el 3"/>
          <p:cNvSpPr txBox="1">
            <a:spLocks/>
          </p:cNvSpPr>
          <p:nvPr/>
        </p:nvSpPr>
        <p:spPr bwMode="auto">
          <a:xfrm>
            <a:off x="544513" y="836613"/>
            <a:ext cx="8275637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da-DK" sz="3200">
                <a:solidFill>
                  <a:schemeClr val="bg1"/>
                </a:solidFill>
                <a:latin typeface="Calibri" pitchFamily="34" charset="0"/>
              </a:rPr>
              <a:t>Det der slider hjertet er:</a:t>
            </a:r>
          </a:p>
        </p:txBody>
      </p:sp>
      <p:sp>
        <p:nvSpPr>
          <p:cNvPr id="8" name="Titel 3"/>
          <p:cNvSpPr txBox="1">
            <a:spLocks/>
          </p:cNvSpPr>
          <p:nvPr/>
        </p:nvSpPr>
        <p:spPr>
          <a:xfrm>
            <a:off x="611188" y="2781300"/>
            <a:ext cx="3889375" cy="1008063"/>
          </a:xfrm>
          <a:prstGeom prst="rect">
            <a:avLst/>
          </a:prstGeom>
          <a:solidFill>
            <a:schemeClr val="bg1">
              <a:alpha val="10000"/>
            </a:schemeClr>
          </a:solidFill>
          <a:ln w="25400">
            <a:noFill/>
          </a:ln>
        </p:spPr>
        <p:txBody>
          <a:bodyPr lIns="360000" tIns="360000" rIns="360000" bIns="360000">
            <a:normAutofit fontScale="92500" lnSpcReduction="2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da-DK" sz="2400" b="1" dirty="0">
                <a:solidFill>
                  <a:schemeClr val="bg1"/>
                </a:solidFill>
                <a:latin typeface="+mn-lt"/>
              </a:rPr>
              <a:t>  Hvis du er meget tyk?</a:t>
            </a:r>
          </a:p>
          <a:p>
            <a:pPr fontAlgn="auto">
              <a:spcAft>
                <a:spcPts val="0"/>
              </a:spcAft>
              <a:defRPr/>
            </a:pPr>
            <a:endParaRPr lang="da-DK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Titel 3"/>
          <p:cNvSpPr txBox="1">
            <a:spLocks/>
          </p:cNvSpPr>
          <p:nvPr/>
        </p:nvSpPr>
        <p:spPr>
          <a:xfrm>
            <a:off x="4716463" y="2781300"/>
            <a:ext cx="3887787" cy="1008063"/>
          </a:xfrm>
          <a:prstGeom prst="rect">
            <a:avLst/>
          </a:prstGeom>
          <a:solidFill>
            <a:schemeClr val="accent3">
              <a:alpha val="51000"/>
            </a:schemeClr>
          </a:solidFill>
        </p:spPr>
        <p:txBody>
          <a:bodyPr lIns="360000" tIns="360000" rIns="360000" bIns="360000" anchor="ctr"/>
          <a:lstStyle/>
          <a:p>
            <a:pPr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da-DK" sz="1600" dirty="0">
                <a:solidFill>
                  <a:schemeClr val="bg1"/>
                </a:solidFill>
                <a:latin typeface="+mn-lt"/>
              </a:rPr>
              <a:t>  Hjertet skal arbejde mere, hvis det skal rundt i en stor tyk krop</a:t>
            </a:r>
            <a:endParaRPr lang="da-DK" sz="1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Titel 3"/>
          <p:cNvSpPr txBox="1">
            <a:spLocks/>
          </p:cNvSpPr>
          <p:nvPr/>
        </p:nvSpPr>
        <p:spPr>
          <a:xfrm>
            <a:off x="611188" y="4149725"/>
            <a:ext cx="3889375" cy="1008063"/>
          </a:xfrm>
          <a:prstGeom prst="rect">
            <a:avLst/>
          </a:prstGeom>
          <a:solidFill>
            <a:schemeClr val="bg1">
              <a:alpha val="10000"/>
            </a:schemeClr>
          </a:solidFill>
          <a:ln w="25400">
            <a:noFill/>
          </a:ln>
        </p:spPr>
        <p:txBody>
          <a:bodyPr lIns="360000" tIns="360000" rIns="360000" bIns="360000">
            <a:normAutofit fontScale="92500" lnSpcReduction="1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da-DK" sz="2200" b="1" dirty="0">
                <a:solidFill>
                  <a:schemeClr val="bg1"/>
                </a:solidFill>
                <a:latin typeface="+mn-lt"/>
              </a:rPr>
              <a:t>   Hvis du ryger?</a:t>
            </a:r>
          </a:p>
          <a:p>
            <a:pPr fontAlgn="auto">
              <a:spcAft>
                <a:spcPts val="0"/>
              </a:spcAft>
              <a:defRPr/>
            </a:pPr>
            <a:endParaRPr lang="da-DK" sz="2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Titel 3"/>
          <p:cNvSpPr txBox="1">
            <a:spLocks/>
          </p:cNvSpPr>
          <p:nvPr/>
        </p:nvSpPr>
        <p:spPr>
          <a:xfrm>
            <a:off x="4716463" y="4149725"/>
            <a:ext cx="3887787" cy="1008063"/>
          </a:xfrm>
          <a:prstGeom prst="rect">
            <a:avLst/>
          </a:prstGeom>
          <a:solidFill>
            <a:schemeClr val="accent3">
              <a:alpha val="51000"/>
            </a:schemeClr>
          </a:solidFill>
        </p:spPr>
        <p:txBody>
          <a:bodyPr lIns="360000" tIns="360000" rIns="360000" bIns="360000" anchor="ctr"/>
          <a:lstStyle/>
          <a:p>
            <a:pPr>
              <a:buFont typeface="Wingdings" pitchFamily="2" charset="2"/>
              <a:buChar char="ü"/>
            </a:pPr>
            <a:r>
              <a:rPr lang="da-DK" sz="1600">
                <a:solidFill>
                  <a:schemeClr val="bg1"/>
                </a:solidFill>
                <a:latin typeface="Calibri" pitchFamily="34" charset="0"/>
              </a:rPr>
              <a:t> Hjerter får blodet rundt i kroppen og det er svært når du ryger, fordi rygning giver hjertet modstand, som hvis du bremser bilen</a:t>
            </a:r>
            <a:endParaRPr lang="da-DK" sz="16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7" name="Pladsholder til diasnummer 1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318464-B318-4A5C-BBF0-D5A97404FACF}" type="slidenum">
              <a:rPr lang="da-DK"/>
              <a:pPr>
                <a:defRPr/>
              </a:pPr>
              <a:t>15</a:t>
            </a:fld>
            <a:endParaRPr lang="da-DK"/>
          </a:p>
        </p:txBody>
      </p:sp>
      <p:pic>
        <p:nvPicPr>
          <p:cNvPr id="20" name="Billede 19" descr="CIGRAT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8400" y="4724400"/>
            <a:ext cx="841375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Billede 21" descr="DAME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738" y="2708275"/>
            <a:ext cx="5461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Billede 10" descr="NAV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851277" y="6316823"/>
            <a:ext cx="1704971" cy="510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el 3"/>
          <p:cNvSpPr txBox="1">
            <a:spLocks/>
          </p:cNvSpPr>
          <p:nvPr/>
        </p:nvSpPr>
        <p:spPr bwMode="auto">
          <a:xfrm>
            <a:off x="544513" y="836613"/>
            <a:ext cx="8275637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da-DK" sz="3200">
                <a:solidFill>
                  <a:schemeClr val="bg1"/>
                </a:solidFill>
                <a:latin typeface="Calibri" pitchFamily="34" charset="0"/>
              </a:rPr>
              <a:t>Det der slider hjertet er:</a:t>
            </a:r>
          </a:p>
        </p:txBody>
      </p:sp>
      <p:sp>
        <p:nvSpPr>
          <p:cNvPr id="13" name="Titel 3"/>
          <p:cNvSpPr txBox="1">
            <a:spLocks/>
          </p:cNvSpPr>
          <p:nvPr/>
        </p:nvSpPr>
        <p:spPr bwMode="auto">
          <a:xfrm>
            <a:off x="611188" y="2565400"/>
            <a:ext cx="3744912" cy="1295400"/>
          </a:xfrm>
          <a:prstGeom prst="rect">
            <a:avLst/>
          </a:prstGeom>
          <a:solidFill>
            <a:schemeClr val="bg1">
              <a:alpha val="10196"/>
            </a:schemeClr>
          </a:solidFill>
          <a:ln w="25400">
            <a:noFill/>
            <a:miter lim="800000"/>
            <a:headEnd/>
            <a:tailEnd/>
          </a:ln>
        </p:spPr>
        <p:txBody>
          <a:bodyPr lIns="360000" tIns="360000" rIns="360000" bIns="360000"/>
          <a:lstStyle/>
          <a:p>
            <a:pPr>
              <a:buFont typeface="Wingdings" pitchFamily="2" charset="2"/>
              <a:buChar char="ü"/>
            </a:pPr>
            <a:r>
              <a:rPr lang="da-DK" sz="2200" b="1">
                <a:solidFill>
                  <a:schemeClr val="bg1"/>
                </a:solidFill>
                <a:latin typeface="Calibri" pitchFamily="34" charset="0"/>
              </a:rPr>
              <a:t>Hvis du drikker meget</a:t>
            </a:r>
            <a:br>
              <a:rPr lang="da-DK" sz="2200" b="1">
                <a:solidFill>
                  <a:schemeClr val="bg1"/>
                </a:solidFill>
                <a:latin typeface="Calibri" pitchFamily="34" charset="0"/>
              </a:rPr>
            </a:br>
            <a:r>
              <a:rPr lang="da-DK" sz="2200" b="1">
                <a:solidFill>
                  <a:schemeClr val="bg1"/>
                </a:solidFill>
                <a:latin typeface="Calibri" pitchFamily="34" charset="0"/>
              </a:rPr>
              <a:t>     øl, vin eller spiritus</a:t>
            </a:r>
            <a:endParaRPr lang="da-DK" sz="22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4" name="Titel 3"/>
          <p:cNvSpPr txBox="1">
            <a:spLocks/>
          </p:cNvSpPr>
          <p:nvPr/>
        </p:nvSpPr>
        <p:spPr>
          <a:xfrm>
            <a:off x="4716463" y="2565400"/>
            <a:ext cx="3887787" cy="1295400"/>
          </a:xfrm>
          <a:prstGeom prst="rect">
            <a:avLst/>
          </a:prstGeom>
          <a:solidFill>
            <a:schemeClr val="accent3">
              <a:alpha val="51000"/>
            </a:schemeClr>
          </a:solidFill>
        </p:spPr>
        <p:txBody>
          <a:bodyPr lIns="360000" tIns="360000" rIns="360000" bIns="360000" anchor="ctr"/>
          <a:lstStyle/>
          <a:p>
            <a:pPr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da-DK" sz="1600" dirty="0">
                <a:solidFill>
                  <a:schemeClr val="bg1"/>
                </a:solidFill>
                <a:latin typeface="+mn-lt"/>
              </a:rPr>
              <a:t> Hjertet skal arbejde mere hvis du har alkohol i kroppen, som bilen der kører stærkt</a:t>
            </a:r>
            <a:endParaRPr lang="da-DK" sz="1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5" name="Titel 3"/>
          <p:cNvSpPr txBox="1">
            <a:spLocks/>
          </p:cNvSpPr>
          <p:nvPr/>
        </p:nvSpPr>
        <p:spPr bwMode="auto">
          <a:xfrm>
            <a:off x="611188" y="4221163"/>
            <a:ext cx="3744912" cy="1295400"/>
          </a:xfrm>
          <a:prstGeom prst="rect">
            <a:avLst/>
          </a:prstGeom>
          <a:solidFill>
            <a:schemeClr val="bg1">
              <a:alpha val="10196"/>
            </a:schemeClr>
          </a:solidFill>
          <a:ln w="25400">
            <a:noFill/>
            <a:miter lim="800000"/>
            <a:headEnd/>
            <a:tailEnd/>
          </a:ln>
        </p:spPr>
        <p:txBody>
          <a:bodyPr lIns="360000" tIns="360000" rIns="360000" bIns="360000"/>
          <a:lstStyle/>
          <a:p>
            <a:pPr>
              <a:buFont typeface="Wingdings" pitchFamily="2" charset="2"/>
              <a:buChar char="ü"/>
            </a:pPr>
            <a:r>
              <a:rPr lang="da-DK" sz="2000" b="1">
                <a:solidFill>
                  <a:schemeClr val="bg1"/>
                </a:solidFill>
                <a:latin typeface="Calibri" pitchFamily="34" charset="0"/>
              </a:rPr>
              <a:t>Hvis du IKKE får</a:t>
            </a:r>
            <a:br>
              <a:rPr lang="da-DK" sz="2000" b="1">
                <a:solidFill>
                  <a:schemeClr val="bg1"/>
                </a:solidFill>
                <a:latin typeface="Calibri" pitchFamily="34" charset="0"/>
              </a:rPr>
            </a:br>
            <a:r>
              <a:rPr lang="da-DK" sz="2000" b="1">
                <a:solidFill>
                  <a:schemeClr val="bg1"/>
                </a:solidFill>
                <a:latin typeface="Calibri" pitchFamily="34" charset="0"/>
              </a:rPr>
              <a:t>     motion</a:t>
            </a:r>
            <a:endParaRPr lang="da-DK" sz="22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6" name="Titel 3"/>
          <p:cNvSpPr txBox="1">
            <a:spLocks/>
          </p:cNvSpPr>
          <p:nvPr/>
        </p:nvSpPr>
        <p:spPr>
          <a:xfrm>
            <a:off x="4716463" y="4221163"/>
            <a:ext cx="3887787" cy="1295400"/>
          </a:xfrm>
          <a:prstGeom prst="rect">
            <a:avLst/>
          </a:prstGeom>
          <a:solidFill>
            <a:schemeClr val="accent3">
              <a:alpha val="51000"/>
            </a:schemeClr>
          </a:solidFill>
        </p:spPr>
        <p:txBody>
          <a:bodyPr lIns="360000" tIns="360000" rIns="360000" bIns="360000" anchor="ctr"/>
          <a:lstStyle/>
          <a:p>
            <a:pPr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da-DK" sz="1600" dirty="0">
                <a:solidFill>
                  <a:schemeClr val="bg1"/>
                </a:solidFill>
                <a:latin typeface="+mn-lt"/>
              </a:rPr>
              <a:t> Kroppen bliver slap af mangel på motion og hjertet skal arbejde mere</a:t>
            </a:r>
            <a:endParaRPr lang="da-DK" sz="1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7" name="Pladsholder til diasnummer 1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6C9339-E209-49B5-A91F-9BBDF902A589}" type="slidenum">
              <a:rPr lang="da-DK"/>
              <a:pPr>
                <a:defRPr/>
              </a:pPr>
              <a:t>16</a:t>
            </a:fld>
            <a:endParaRPr lang="da-DK"/>
          </a:p>
        </p:txBody>
      </p:sp>
      <p:pic>
        <p:nvPicPr>
          <p:cNvPr id="19" name="Billede 18" descr="OE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838" y="3213100"/>
            <a:ext cx="863600" cy="87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Billede 19" descr="MOTION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8400" y="4868863"/>
            <a:ext cx="8223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Billede 10" descr="NAV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851277" y="6316823"/>
            <a:ext cx="1704971" cy="510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el 3"/>
          <p:cNvSpPr txBox="1">
            <a:spLocks/>
          </p:cNvSpPr>
          <p:nvPr/>
        </p:nvSpPr>
        <p:spPr bwMode="auto">
          <a:xfrm>
            <a:off x="544513" y="836613"/>
            <a:ext cx="8275637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da-DK" sz="3200">
                <a:solidFill>
                  <a:schemeClr val="bg1"/>
                </a:solidFill>
                <a:latin typeface="Calibri" pitchFamily="34" charset="0"/>
              </a:rPr>
              <a:t>Hvordan måles et blodtryk</a:t>
            </a:r>
          </a:p>
        </p:txBody>
      </p:sp>
      <p:sp>
        <p:nvSpPr>
          <p:cNvPr id="8" name="Titel 3"/>
          <p:cNvSpPr txBox="1">
            <a:spLocks/>
          </p:cNvSpPr>
          <p:nvPr/>
        </p:nvSpPr>
        <p:spPr bwMode="auto">
          <a:xfrm>
            <a:off x="395288" y="2276475"/>
            <a:ext cx="4392612" cy="1008063"/>
          </a:xfrm>
          <a:prstGeom prst="rect">
            <a:avLst/>
          </a:prstGeom>
          <a:solidFill>
            <a:schemeClr val="bg1">
              <a:alpha val="10196"/>
            </a:schemeClr>
          </a:solidFill>
          <a:ln w="25400">
            <a:noFill/>
            <a:miter lim="800000"/>
            <a:headEnd/>
            <a:tailEnd/>
          </a:ln>
        </p:spPr>
        <p:txBody>
          <a:bodyPr lIns="360000" tIns="360000" rIns="360000" bIns="360000"/>
          <a:lstStyle/>
          <a:p>
            <a:pPr>
              <a:buFont typeface="Wingdings" pitchFamily="2" charset="2"/>
              <a:buChar char="ü"/>
            </a:pPr>
            <a:r>
              <a:rPr lang="da-DK" sz="2200" b="1">
                <a:solidFill>
                  <a:schemeClr val="bg1"/>
                </a:solidFill>
                <a:latin typeface="Calibri" pitchFamily="34" charset="0"/>
              </a:rPr>
              <a:t>  Hvordan måles et blodtryk?</a:t>
            </a:r>
          </a:p>
          <a:p>
            <a:endParaRPr lang="da-DK" sz="22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9" name="Titel 3"/>
          <p:cNvSpPr txBox="1">
            <a:spLocks/>
          </p:cNvSpPr>
          <p:nvPr/>
        </p:nvSpPr>
        <p:spPr>
          <a:xfrm>
            <a:off x="5076825" y="2205038"/>
            <a:ext cx="3311525" cy="1008062"/>
          </a:xfrm>
          <a:prstGeom prst="rect">
            <a:avLst/>
          </a:prstGeom>
          <a:solidFill>
            <a:schemeClr val="accent3">
              <a:alpha val="51000"/>
            </a:schemeClr>
          </a:solidFill>
        </p:spPr>
        <p:txBody>
          <a:bodyPr lIns="360000" tIns="360000" rIns="360000" bIns="360000" anchor="ctr"/>
          <a:lstStyle/>
          <a:p>
            <a:pPr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da-DK" sz="1600" dirty="0">
                <a:solidFill>
                  <a:schemeClr val="bg1"/>
                </a:solidFill>
                <a:latin typeface="+mn-lt"/>
              </a:rPr>
              <a:t> Blodtrykket måles med et blodtryksapparat</a:t>
            </a:r>
            <a:endParaRPr lang="da-DK" sz="1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Titel 3"/>
          <p:cNvSpPr txBox="1">
            <a:spLocks/>
          </p:cNvSpPr>
          <p:nvPr/>
        </p:nvSpPr>
        <p:spPr>
          <a:xfrm>
            <a:off x="827088" y="3357563"/>
            <a:ext cx="3889375" cy="1223962"/>
          </a:xfrm>
          <a:prstGeom prst="rect">
            <a:avLst/>
          </a:prstGeom>
          <a:solidFill>
            <a:schemeClr val="bg1">
              <a:alpha val="10000"/>
            </a:schemeClr>
          </a:solidFill>
          <a:ln w="25400">
            <a:noFill/>
          </a:ln>
        </p:spPr>
        <p:txBody>
          <a:bodyPr lIns="360000" tIns="360000" rIns="360000" bIns="360000">
            <a:normAutofit fontScale="85000" lnSpcReduction="2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da-DK" sz="2200" b="1" dirty="0">
                <a:solidFill>
                  <a:schemeClr val="bg1"/>
                </a:solidFill>
                <a:latin typeface="+mn-lt"/>
              </a:rPr>
              <a:t>   </a:t>
            </a:r>
            <a:r>
              <a:rPr lang="da-DK" sz="2400" b="1" dirty="0">
                <a:solidFill>
                  <a:schemeClr val="bg1"/>
                </a:solidFill>
                <a:latin typeface="+mn-lt"/>
              </a:rPr>
              <a:t>Hvorfor skal blodtrykket måles?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da-DK" sz="2200" b="1" dirty="0">
              <a:solidFill>
                <a:schemeClr val="bg1"/>
              </a:solidFill>
              <a:latin typeface="+mn-lt"/>
            </a:endParaRPr>
          </a:p>
          <a:p>
            <a:pPr fontAlgn="auto">
              <a:spcAft>
                <a:spcPts val="0"/>
              </a:spcAft>
              <a:defRPr/>
            </a:pPr>
            <a:endParaRPr lang="da-DK" sz="2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Titel 3"/>
          <p:cNvSpPr txBox="1">
            <a:spLocks/>
          </p:cNvSpPr>
          <p:nvPr/>
        </p:nvSpPr>
        <p:spPr>
          <a:xfrm>
            <a:off x="4859338" y="3357563"/>
            <a:ext cx="3889375" cy="1223962"/>
          </a:xfrm>
          <a:prstGeom prst="rect">
            <a:avLst/>
          </a:prstGeom>
          <a:solidFill>
            <a:schemeClr val="accent3">
              <a:alpha val="51000"/>
            </a:schemeClr>
          </a:solidFill>
        </p:spPr>
        <p:txBody>
          <a:bodyPr lIns="360000" tIns="360000" rIns="360000" bIns="360000" anchor="ctr"/>
          <a:lstStyle/>
          <a:p>
            <a:pPr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da-DK" sz="1600" dirty="0">
                <a:solidFill>
                  <a:schemeClr val="bg1"/>
                </a:solidFill>
                <a:latin typeface="+mn-lt"/>
              </a:rPr>
              <a:t> Blodtrykket skal måles, fordi du skal undgå at slide på hjertet</a:t>
            </a:r>
            <a:endParaRPr lang="da-DK" sz="1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" name="Titel 3"/>
          <p:cNvSpPr txBox="1">
            <a:spLocks/>
          </p:cNvSpPr>
          <p:nvPr/>
        </p:nvSpPr>
        <p:spPr bwMode="auto">
          <a:xfrm>
            <a:off x="827088" y="4652963"/>
            <a:ext cx="4249737" cy="1368425"/>
          </a:xfrm>
          <a:prstGeom prst="rect">
            <a:avLst/>
          </a:prstGeom>
          <a:solidFill>
            <a:schemeClr val="bg1">
              <a:alpha val="10196"/>
            </a:schemeClr>
          </a:solidFill>
          <a:ln w="25400">
            <a:noFill/>
            <a:miter lim="800000"/>
            <a:headEnd/>
            <a:tailEnd/>
          </a:ln>
        </p:spPr>
        <p:txBody>
          <a:bodyPr lIns="360000" tIns="360000" rIns="360000" bIns="360000"/>
          <a:lstStyle/>
          <a:p>
            <a:pPr>
              <a:buFont typeface="Wingdings" pitchFamily="2" charset="2"/>
              <a:buChar char="ü"/>
            </a:pPr>
            <a:r>
              <a:rPr lang="da-DK" sz="2200" b="1">
                <a:solidFill>
                  <a:schemeClr val="bg1"/>
                </a:solidFill>
                <a:latin typeface="Calibri" pitchFamily="34" charset="0"/>
              </a:rPr>
              <a:t>Hvor tit skal du måle dit blodtryk?</a:t>
            </a:r>
            <a:endParaRPr lang="da-DK" sz="22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4" name="Titel 3"/>
          <p:cNvSpPr txBox="1">
            <a:spLocks/>
          </p:cNvSpPr>
          <p:nvPr/>
        </p:nvSpPr>
        <p:spPr>
          <a:xfrm>
            <a:off x="4643438" y="4724400"/>
            <a:ext cx="3889375" cy="1081088"/>
          </a:xfrm>
          <a:prstGeom prst="rect">
            <a:avLst/>
          </a:prstGeom>
          <a:solidFill>
            <a:schemeClr val="accent3">
              <a:alpha val="51000"/>
            </a:schemeClr>
          </a:solidFill>
        </p:spPr>
        <p:txBody>
          <a:bodyPr lIns="360000" tIns="360000" rIns="360000" bIns="360000" anchor="ctr"/>
          <a:lstStyle/>
          <a:p>
            <a:pPr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da-DK" sz="1600" dirty="0">
                <a:solidFill>
                  <a:schemeClr val="bg1"/>
                </a:solidFill>
                <a:latin typeface="+mn-lt"/>
              </a:rPr>
              <a:t> 1 gang om året hos lægen</a:t>
            </a:r>
            <a:endParaRPr lang="da-DK" sz="1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3" name="Pladsholder til diasnummer 2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5F3C49-EB75-47EB-AEE2-4920D8F64CEC}" type="slidenum">
              <a:rPr lang="da-DK"/>
              <a:pPr>
                <a:defRPr/>
              </a:pPr>
              <a:t>17</a:t>
            </a:fld>
            <a:endParaRPr lang="da-DK"/>
          </a:p>
        </p:txBody>
      </p:sp>
      <p:pic>
        <p:nvPicPr>
          <p:cNvPr id="16" name="Billede 15" descr="blodtryk.png"/>
          <p:cNvPicPr>
            <a:picLocks noChangeAspect="1"/>
          </p:cNvPicPr>
          <p:nvPr/>
        </p:nvPicPr>
        <p:blipFill>
          <a:blip r:embed="rId2" cstate="print"/>
          <a:srcRect b="17450"/>
          <a:stretch>
            <a:fillRect/>
          </a:stretch>
        </p:blipFill>
        <p:spPr bwMode="auto">
          <a:xfrm>
            <a:off x="3990975" y="1916113"/>
            <a:ext cx="4110038" cy="302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Billede 16" descr="laeg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175" y="3860800"/>
            <a:ext cx="1119188" cy="242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Billede 14" descr="NAV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851277" y="6316823"/>
            <a:ext cx="1704971" cy="510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el 3"/>
          <p:cNvSpPr txBox="1">
            <a:spLocks/>
          </p:cNvSpPr>
          <p:nvPr/>
        </p:nvSpPr>
        <p:spPr bwMode="auto">
          <a:xfrm>
            <a:off x="544513" y="836613"/>
            <a:ext cx="8275637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da-DK" sz="3200">
                <a:solidFill>
                  <a:schemeClr val="bg1"/>
                </a:solidFill>
                <a:latin typeface="Calibri" pitchFamily="34" charset="0"/>
              </a:rPr>
              <a:t>Øvelse 1</a:t>
            </a:r>
          </a:p>
        </p:txBody>
      </p:sp>
      <p:sp>
        <p:nvSpPr>
          <p:cNvPr id="11" name="Undertitel 5"/>
          <p:cNvSpPr>
            <a:spLocks noGrp="1"/>
          </p:cNvSpPr>
          <p:nvPr>
            <p:ph type="subTitle" idx="1"/>
          </p:nvPr>
        </p:nvSpPr>
        <p:spPr>
          <a:xfrm>
            <a:off x="-323850" y="1866900"/>
            <a:ext cx="5688013" cy="3506788"/>
          </a:xfrm>
        </p:spPr>
        <p:txBody>
          <a:bodyPr/>
          <a:lstStyle/>
          <a:p>
            <a:pPr marL="1181100" lvl="2" indent="-266700" algn="l" eaLnBrk="1" hangingPunct="1">
              <a:lnSpc>
                <a:spcPct val="80000"/>
              </a:lnSpc>
              <a:buFont typeface="Wingdings" pitchFamily="2" charset="2"/>
              <a:buChar char="ü"/>
            </a:pPr>
            <a:endParaRPr lang="da-DK" sz="2000" smtClean="0">
              <a:solidFill>
                <a:schemeClr val="bg1"/>
              </a:solidFill>
            </a:endParaRPr>
          </a:p>
          <a:p>
            <a:pPr marL="1181100" lvl="2" indent="-266700" algn="l"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da-DK" sz="2000" smtClean="0">
                <a:solidFill>
                  <a:schemeClr val="bg1"/>
                </a:solidFill>
              </a:rPr>
              <a:t>Prøv på skift at måle hinandens blodtryk med blodtryksapparatet </a:t>
            </a:r>
            <a:br>
              <a:rPr lang="da-DK" sz="2000" smtClean="0">
                <a:solidFill>
                  <a:schemeClr val="bg1"/>
                </a:solidFill>
              </a:rPr>
            </a:br>
            <a:endParaRPr lang="da-DK" sz="2000" smtClean="0">
              <a:solidFill>
                <a:schemeClr val="bg1"/>
              </a:solidFill>
            </a:endParaRPr>
          </a:p>
          <a:p>
            <a:pPr marL="1181100" lvl="2" indent="-266700" algn="l"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da-DK" sz="2000" smtClean="0">
                <a:solidFill>
                  <a:schemeClr val="bg1"/>
                </a:solidFill>
              </a:rPr>
              <a:t>Blodtryksmanchetten skal sidde på overarmen</a:t>
            </a:r>
          </a:p>
          <a:p>
            <a:pPr marL="1181100" lvl="2" indent="-266700" algn="l" eaLnBrk="1" hangingPunct="1">
              <a:lnSpc>
                <a:spcPct val="80000"/>
              </a:lnSpc>
              <a:buFont typeface="Wingdings" pitchFamily="2" charset="2"/>
              <a:buChar char="ü"/>
            </a:pPr>
            <a:endParaRPr lang="da-DK" sz="2000" smtClean="0">
              <a:solidFill>
                <a:schemeClr val="bg1"/>
              </a:solidFill>
            </a:endParaRPr>
          </a:p>
          <a:p>
            <a:pPr marL="1181100" lvl="2" indent="-266700" algn="l"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da-DK" sz="2000" smtClean="0">
                <a:solidFill>
                  <a:schemeClr val="bg1"/>
                </a:solidFill>
              </a:rPr>
              <a:t>Snak om hvordan det føles at have en blodtryksmanchet på overarmen</a:t>
            </a:r>
          </a:p>
          <a:p>
            <a:pPr marL="1181100" lvl="2" indent="-266700" algn="l" eaLnBrk="1" hangingPunct="1">
              <a:lnSpc>
                <a:spcPct val="80000"/>
              </a:lnSpc>
              <a:buFont typeface="Wingdings" pitchFamily="2" charset="2"/>
              <a:buChar char="ü"/>
            </a:pPr>
            <a:endParaRPr lang="da-DK" sz="2000" smtClean="0">
              <a:solidFill>
                <a:schemeClr val="bg1"/>
              </a:solidFill>
            </a:endParaRPr>
          </a:p>
          <a:p>
            <a:pPr marL="1181100" lvl="2" indent="-266700" algn="l"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da-DK" sz="2000" smtClean="0">
                <a:solidFill>
                  <a:schemeClr val="bg1"/>
                </a:solidFill>
              </a:rPr>
              <a:t>I skal være helt stille når blodtrykket måles</a:t>
            </a:r>
          </a:p>
          <a:p>
            <a:pPr marL="1181100" lvl="2" indent="-266700" algn="l" eaLnBrk="1" hangingPunct="1">
              <a:lnSpc>
                <a:spcPct val="80000"/>
              </a:lnSpc>
              <a:buFont typeface="Wingdings" pitchFamily="2" charset="2"/>
              <a:buChar char="ü"/>
            </a:pPr>
            <a:endParaRPr lang="da-DK" sz="2000" smtClean="0">
              <a:solidFill>
                <a:schemeClr val="bg1"/>
              </a:solidFill>
            </a:endParaRPr>
          </a:p>
        </p:txBody>
      </p:sp>
      <p:sp>
        <p:nvSpPr>
          <p:cNvPr id="16" name="Pladsholder til diasnummer 1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CD54B5-0309-4E2D-B617-7006F2077F7C}" type="slidenum">
              <a:rPr lang="da-DK"/>
              <a:pPr>
                <a:defRPr/>
              </a:pPr>
              <a:t>18</a:t>
            </a:fld>
            <a:endParaRPr lang="da-DK"/>
          </a:p>
        </p:txBody>
      </p:sp>
      <p:pic>
        <p:nvPicPr>
          <p:cNvPr id="6" name="Billede 5" descr="NAV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851277" y="6316823"/>
            <a:ext cx="1704971" cy="510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el 3"/>
          <p:cNvSpPr txBox="1">
            <a:spLocks/>
          </p:cNvSpPr>
          <p:nvPr/>
        </p:nvSpPr>
        <p:spPr bwMode="auto">
          <a:xfrm>
            <a:off x="544513" y="836613"/>
            <a:ext cx="8275637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da-DK" sz="3200">
                <a:solidFill>
                  <a:schemeClr val="bg1"/>
                </a:solidFill>
                <a:latin typeface="Calibri" pitchFamily="34" charset="0"/>
              </a:rPr>
              <a:t>Øvelse 1 (fortsat)</a:t>
            </a:r>
          </a:p>
        </p:txBody>
      </p:sp>
      <p:sp>
        <p:nvSpPr>
          <p:cNvPr id="11" name="Undertitel 5"/>
          <p:cNvSpPr>
            <a:spLocks noGrp="1"/>
          </p:cNvSpPr>
          <p:nvPr>
            <p:ph type="subTitle" idx="4294967295"/>
          </p:nvPr>
        </p:nvSpPr>
        <p:spPr>
          <a:xfrm>
            <a:off x="-323850" y="1866900"/>
            <a:ext cx="5688013" cy="3506788"/>
          </a:xfrm>
        </p:spPr>
        <p:txBody>
          <a:bodyPr/>
          <a:lstStyle/>
          <a:p>
            <a:pPr marL="1181100" lvl="2" indent="-266700" eaLnBrk="1" hangingPunct="1">
              <a:lnSpc>
                <a:spcPct val="80000"/>
              </a:lnSpc>
              <a:buFont typeface="Wingdings" pitchFamily="2" charset="2"/>
              <a:buNone/>
            </a:pPr>
            <a:endParaRPr lang="da-DK" sz="2000" smtClean="0">
              <a:solidFill>
                <a:schemeClr val="bg1"/>
              </a:solidFill>
            </a:endParaRPr>
          </a:p>
          <a:p>
            <a:pPr marL="1181100" lvl="2" indent="-266700"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da-DK" sz="2000" smtClean="0">
                <a:solidFill>
                  <a:schemeClr val="bg1"/>
                </a:solidFill>
              </a:rPr>
              <a:t>Skriv ned hvad dit blodtryk er på et stykke papir</a:t>
            </a:r>
          </a:p>
          <a:p>
            <a:pPr marL="1181100" lvl="2" indent="-266700" eaLnBrk="1" hangingPunct="1">
              <a:lnSpc>
                <a:spcPct val="80000"/>
              </a:lnSpc>
              <a:buFont typeface="Wingdings" pitchFamily="2" charset="2"/>
              <a:buChar char="ü"/>
            </a:pPr>
            <a:endParaRPr lang="da-DK" sz="2000" smtClean="0">
              <a:solidFill>
                <a:schemeClr val="bg1"/>
              </a:solidFill>
            </a:endParaRPr>
          </a:p>
          <a:p>
            <a:pPr marL="1181100" lvl="2" indent="-266700"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da-DK" sz="2000" smtClean="0">
                <a:solidFill>
                  <a:schemeClr val="bg1"/>
                </a:solidFill>
              </a:rPr>
              <a:t>Prøv at hoppe 50 gange på stedet</a:t>
            </a:r>
          </a:p>
          <a:p>
            <a:pPr marL="1181100" lvl="2" indent="-266700" eaLnBrk="1" hangingPunct="1">
              <a:lnSpc>
                <a:spcPct val="80000"/>
              </a:lnSpc>
              <a:buFont typeface="Wingdings" pitchFamily="2" charset="2"/>
              <a:buChar char="ü"/>
            </a:pPr>
            <a:endParaRPr lang="da-DK" sz="2000" smtClean="0">
              <a:solidFill>
                <a:schemeClr val="bg1"/>
              </a:solidFill>
            </a:endParaRPr>
          </a:p>
          <a:p>
            <a:pPr marL="1181100" lvl="2" indent="-266700"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da-DK" sz="2000" smtClean="0">
                <a:solidFill>
                  <a:schemeClr val="bg1"/>
                </a:solidFill>
              </a:rPr>
              <a:t>Prøv igen at måle jeres blodtryk</a:t>
            </a:r>
          </a:p>
          <a:p>
            <a:pPr marL="1181100" lvl="2" indent="-266700" eaLnBrk="1" hangingPunct="1">
              <a:lnSpc>
                <a:spcPct val="80000"/>
              </a:lnSpc>
              <a:buFont typeface="Wingdings" pitchFamily="2" charset="2"/>
              <a:buChar char="ü"/>
            </a:pPr>
            <a:endParaRPr lang="da-DK" sz="2000" smtClean="0">
              <a:solidFill>
                <a:schemeClr val="bg1"/>
              </a:solidFill>
            </a:endParaRPr>
          </a:p>
          <a:p>
            <a:pPr marL="1181100" lvl="2" indent="-266700"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da-DK" sz="2000" smtClean="0">
                <a:solidFill>
                  <a:schemeClr val="bg1"/>
                </a:solidFill>
              </a:rPr>
              <a:t>Hvad skete der? </a:t>
            </a:r>
          </a:p>
          <a:p>
            <a:pPr marL="1181100" lvl="2" indent="-266700" eaLnBrk="1" hangingPunct="1">
              <a:lnSpc>
                <a:spcPct val="80000"/>
              </a:lnSpc>
              <a:buFont typeface="Wingdings" pitchFamily="2" charset="2"/>
              <a:buChar char="ü"/>
            </a:pPr>
            <a:endParaRPr lang="da-DK" sz="2000" smtClean="0">
              <a:solidFill>
                <a:schemeClr val="bg1"/>
              </a:solidFill>
            </a:endParaRPr>
          </a:p>
          <a:p>
            <a:pPr marL="1181100" lvl="2" indent="-266700"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da-DK" sz="2000" smtClean="0">
                <a:solidFill>
                  <a:schemeClr val="bg1"/>
                </a:solidFill>
              </a:rPr>
              <a:t>Blev blodtrykket højere eller lavere?</a:t>
            </a:r>
          </a:p>
        </p:txBody>
      </p:sp>
      <p:sp>
        <p:nvSpPr>
          <p:cNvPr id="16" name="Pladsholder til diasnummer 15"/>
          <p:cNvSpPr txBox="1">
            <a:spLocks noGrp="1"/>
          </p:cNvSpPr>
          <p:nvPr/>
        </p:nvSpPr>
        <p:spPr>
          <a:xfrm>
            <a:off x="6875463" y="115888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538B6C6-B3AB-48B0-920C-16A3C81F2243}" type="slidenum">
              <a:rPr lang="da-DK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19</a:t>
            </a:fld>
            <a:endParaRPr lang="da-DK" sz="120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pic>
        <p:nvPicPr>
          <p:cNvPr id="6" name="Billede 5" descr="NAV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851277" y="6316823"/>
            <a:ext cx="1704971" cy="510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611188" y="2924175"/>
            <a:ext cx="7772400" cy="1470025"/>
          </a:xfrm>
        </p:spPr>
        <p:txBody>
          <a:bodyPr/>
          <a:lstStyle/>
          <a:p>
            <a:pPr eaLnBrk="1" hangingPunct="1"/>
            <a:r>
              <a:rPr lang="da-DK" sz="2200" smtClean="0">
                <a:solidFill>
                  <a:schemeClr val="bg1"/>
                </a:solidFill>
              </a:rPr>
              <a:t>Du skal vide nogen om blodtrykket, fordi det fortæller </a:t>
            </a:r>
            <a:br>
              <a:rPr lang="da-DK" sz="2200" smtClean="0">
                <a:solidFill>
                  <a:schemeClr val="bg1"/>
                </a:solidFill>
              </a:rPr>
            </a:br>
            <a:r>
              <a:rPr lang="da-DK" sz="2200" smtClean="0">
                <a:solidFill>
                  <a:schemeClr val="bg1"/>
                </a:solidFill>
              </a:rPr>
              <a:t>noget om hvordan dit hjerte har det. </a:t>
            </a:r>
            <a:br>
              <a:rPr lang="da-DK" sz="2200" smtClean="0">
                <a:solidFill>
                  <a:schemeClr val="bg1"/>
                </a:solidFill>
              </a:rPr>
            </a:br>
            <a:r>
              <a:rPr lang="da-DK" sz="2200" smtClean="0">
                <a:solidFill>
                  <a:schemeClr val="bg1"/>
                </a:solidFill>
              </a:rPr>
              <a:t/>
            </a:r>
            <a:br>
              <a:rPr lang="da-DK" sz="2200" smtClean="0">
                <a:solidFill>
                  <a:schemeClr val="bg1"/>
                </a:solidFill>
              </a:rPr>
            </a:br>
            <a:r>
              <a:rPr lang="da-DK" sz="2200" smtClean="0">
                <a:solidFill>
                  <a:schemeClr val="bg1"/>
                </a:solidFill>
              </a:rPr>
              <a:t/>
            </a:r>
            <a:br>
              <a:rPr lang="da-DK" sz="2200" smtClean="0">
                <a:solidFill>
                  <a:schemeClr val="bg1"/>
                </a:solidFill>
              </a:rPr>
            </a:br>
            <a:r>
              <a:rPr lang="da-DK" sz="2200" smtClean="0">
                <a:solidFill>
                  <a:schemeClr val="bg1"/>
                </a:solidFill>
              </a:rPr>
              <a:t/>
            </a:r>
            <a:br>
              <a:rPr lang="da-DK" sz="2200" smtClean="0">
                <a:solidFill>
                  <a:schemeClr val="bg1"/>
                </a:solidFill>
              </a:rPr>
            </a:br>
            <a:r>
              <a:rPr lang="da-DK" sz="2200" smtClean="0">
                <a:solidFill>
                  <a:schemeClr val="bg1"/>
                </a:solidFill>
              </a:rPr>
              <a:t/>
            </a:r>
            <a:br>
              <a:rPr lang="da-DK" sz="2200" smtClean="0">
                <a:solidFill>
                  <a:schemeClr val="bg1"/>
                </a:solidFill>
              </a:rPr>
            </a:br>
            <a:r>
              <a:rPr lang="da-DK" sz="2200" b="1" smtClean="0">
                <a:solidFill>
                  <a:schemeClr val="bg1"/>
                </a:solidFill>
              </a:rPr>
              <a:t>HUSK -</a:t>
            </a:r>
            <a:r>
              <a:rPr lang="da-DK" sz="2200" smtClean="0">
                <a:solidFill>
                  <a:schemeClr val="bg1"/>
                </a:solidFill>
              </a:rPr>
              <a:t> at hjertet ikke er til at undvære ligesom bilen </a:t>
            </a:r>
            <a:br>
              <a:rPr lang="da-DK" sz="2200" smtClean="0">
                <a:solidFill>
                  <a:schemeClr val="bg1"/>
                </a:solidFill>
              </a:rPr>
            </a:br>
            <a:r>
              <a:rPr lang="da-DK" sz="2200" smtClean="0">
                <a:solidFill>
                  <a:schemeClr val="bg1"/>
                </a:solidFill>
              </a:rPr>
              <a:t>heller ikke kan undvære motoren</a:t>
            </a:r>
            <a:br>
              <a:rPr lang="da-DK" sz="2200" smtClean="0">
                <a:solidFill>
                  <a:schemeClr val="bg1"/>
                </a:solidFill>
              </a:rPr>
            </a:br>
            <a:endParaRPr lang="da-DK" sz="2200" smtClean="0">
              <a:solidFill>
                <a:schemeClr val="bg1"/>
              </a:solidFill>
            </a:endParaRPr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A9C145-0E4A-4B1F-BE86-425669C40603}" type="slidenum">
              <a:rPr lang="da-DK"/>
              <a:pPr>
                <a:defRPr/>
              </a:pPr>
              <a:t>2</a:t>
            </a:fld>
            <a:endParaRPr lang="da-DK"/>
          </a:p>
        </p:txBody>
      </p:sp>
      <p:pic>
        <p:nvPicPr>
          <p:cNvPr id="2049" name="Picture 1" descr="C:\Users\CSR\Desktop\ALECITA UNDERVISNING\ILLUSTRATIONER\Tegning1Smut.42.hjerte.fa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221" t="5679"/>
          <a:stretch>
            <a:fillRect/>
          </a:stretch>
        </p:blipFill>
        <p:spPr bwMode="auto">
          <a:xfrm>
            <a:off x="3563938" y="2924175"/>
            <a:ext cx="1635125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el 3"/>
          <p:cNvSpPr txBox="1">
            <a:spLocks/>
          </p:cNvSpPr>
          <p:nvPr/>
        </p:nvSpPr>
        <p:spPr bwMode="auto">
          <a:xfrm>
            <a:off x="544513" y="836613"/>
            <a:ext cx="8275637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da-DK" sz="3200">
                <a:solidFill>
                  <a:schemeClr val="bg1"/>
                </a:solidFill>
                <a:latin typeface="Calibri" pitchFamily="34" charset="0"/>
              </a:rPr>
              <a:t>Gruppesnak</a:t>
            </a:r>
          </a:p>
        </p:txBody>
      </p:sp>
      <p:pic>
        <p:nvPicPr>
          <p:cNvPr id="34819" name="Billede 10" descr="question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3663" y="3063875"/>
            <a:ext cx="1238250" cy="180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el 3"/>
          <p:cNvSpPr txBox="1">
            <a:spLocks/>
          </p:cNvSpPr>
          <p:nvPr/>
        </p:nvSpPr>
        <p:spPr bwMode="auto">
          <a:xfrm>
            <a:off x="1619250" y="2636838"/>
            <a:ext cx="6265863" cy="3313112"/>
          </a:xfrm>
          <a:prstGeom prst="rect">
            <a:avLst/>
          </a:prstGeom>
          <a:solidFill>
            <a:schemeClr val="bg1">
              <a:alpha val="10196"/>
            </a:schemeClr>
          </a:solidFill>
          <a:ln w="25400">
            <a:noFill/>
            <a:miter lim="800000"/>
            <a:headEnd/>
            <a:tailEnd/>
          </a:ln>
        </p:spPr>
        <p:txBody>
          <a:bodyPr lIns="360000" tIns="360000" rIns="360000" bIns="360000"/>
          <a:lstStyle/>
          <a:p>
            <a:r>
              <a:rPr lang="da-DK" sz="3200">
                <a:solidFill>
                  <a:schemeClr val="bg1"/>
                </a:solidFill>
                <a:latin typeface="Calibri" pitchFamily="34" charset="0"/>
              </a:rPr>
              <a:t>Hvordan behandles forhøjet blodtryk?</a:t>
            </a:r>
          </a:p>
          <a:p>
            <a:endParaRPr lang="da-DK" sz="32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9" name="Titel 3"/>
          <p:cNvSpPr txBox="1">
            <a:spLocks/>
          </p:cNvSpPr>
          <p:nvPr/>
        </p:nvSpPr>
        <p:spPr>
          <a:xfrm>
            <a:off x="1763713" y="4356100"/>
            <a:ext cx="5976937" cy="1449388"/>
          </a:xfrm>
          <a:prstGeom prst="rect">
            <a:avLst/>
          </a:prstGeom>
          <a:solidFill>
            <a:schemeClr val="accent3">
              <a:alpha val="51000"/>
            </a:schemeClr>
          </a:solidFill>
        </p:spPr>
        <p:txBody>
          <a:bodyPr lIns="360000" tIns="360000" rIns="360000" bIns="360000"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da-DK" sz="2000" dirty="0">
                <a:solidFill>
                  <a:schemeClr val="bg1"/>
                </a:solidFill>
                <a:latin typeface="+mn-lt"/>
              </a:rPr>
              <a:t>Lægen giver piller og så har kroppen det godt igen</a:t>
            </a:r>
            <a:endParaRPr lang="da-DK" sz="2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Pladsholder til diasnumm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AD9FEA-1ED8-46A4-A961-3A117010A926}" type="slidenum">
              <a:rPr lang="da-DK"/>
              <a:pPr>
                <a:defRPr/>
              </a:pPr>
              <a:t>20</a:t>
            </a:fld>
            <a:endParaRPr lang="da-DK"/>
          </a:p>
        </p:txBody>
      </p:sp>
      <p:pic>
        <p:nvPicPr>
          <p:cNvPr id="11" name="Billede 10" descr="NAV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851277" y="6316823"/>
            <a:ext cx="1704971" cy="510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el 3"/>
          <p:cNvSpPr txBox="1">
            <a:spLocks/>
          </p:cNvSpPr>
          <p:nvPr/>
        </p:nvSpPr>
        <p:spPr bwMode="auto">
          <a:xfrm>
            <a:off x="544513" y="836613"/>
            <a:ext cx="8275637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da-DK" sz="3200">
                <a:solidFill>
                  <a:schemeClr val="bg1"/>
                </a:solidFill>
                <a:latin typeface="Calibri" pitchFamily="34" charset="0"/>
              </a:rPr>
              <a:t>Gruppesnak</a:t>
            </a:r>
          </a:p>
        </p:txBody>
      </p:sp>
      <p:pic>
        <p:nvPicPr>
          <p:cNvPr id="35843" name="Billede 10" descr="question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3663" y="3063875"/>
            <a:ext cx="1238250" cy="180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el 3"/>
          <p:cNvSpPr txBox="1">
            <a:spLocks/>
          </p:cNvSpPr>
          <p:nvPr/>
        </p:nvSpPr>
        <p:spPr bwMode="auto">
          <a:xfrm>
            <a:off x="1619250" y="2636838"/>
            <a:ext cx="6265863" cy="3313112"/>
          </a:xfrm>
          <a:prstGeom prst="rect">
            <a:avLst/>
          </a:prstGeom>
          <a:solidFill>
            <a:schemeClr val="bg1">
              <a:alpha val="10196"/>
            </a:schemeClr>
          </a:solidFill>
          <a:ln w="25400">
            <a:noFill/>
            <a:miter lim="800000"/>
            <a:headEnd/>
            <a:tailEnd/>
          </a:ln>
        </p:spPr>
        <p:txBody>
          <a:bodyPr lIns="360000" tIns="360000" rIns="360000" bIns="360000"/>
          <a:lstStyle/>
          <a:p>
            <a:r>
              <a:rPr lang="da-DK" sz="3200">
                <a:solidFill>
                  <a:schemeClr val="bg1"/>
                </a:solidFill>
                <a:latin typeface="Calibri" pitchFamily="34" charset="0"/>
              </a:rPr>
              <a:t>Hvordan undgår du forhøjet blodtryk?</a:t>
            </a:r>
          </a:p>
        </p:txBody>
      </p:sp>
      <p:sp>
        <p:nvSpPr>
          <p:cNvPr id="9" name="Titel 3"/>
          <p:cNvSpPr txBox="1">
            <a:spLocks/>
          </p:cNvSpPr>
          <p:nvPr/>
        </p:nvSpPr>
        <p:spPr>
          <a:xfrm>
            <a:off x="1763713" y="4365625"/>
            <a:ext cx="5976937" cy="1447800"/>
          </a:xfrm>
          <a:prstGeom prst="rect">
            <a:avLst/>
          </a:prstGeom>
          <a:solidFill>
            <a:schemeClr val="accent3">
              <a:alpha val="51000"/>
            </a:schemeClr>
          </a:solidFill>
        </p:spPr>
        <p:txBody>
          <a:bodyPr lIns="360000" tIns="360000" rIns="360000" bIns="360000" anchor="ctr">
            <a:normAutofit fontScale="92500"/>
          </a:bodyPr>
          <a:lstStyle/>
          <a:p>
            <a:r>
              <a:rPr lang="da-DK" sz="2000">
                <a:solidFill>
                  <a:schemeClr val="bg1"/>
                </a:solidFill>
                <a:latin typeface="Calibri" pitchFamily="34" charset="0"/>
              </a:rPr>
              <a:t>Du undgår forhøjet blodtryk ved at spise sundt,  holde dig slank og dyrke motion flere gange om ugen</a:t>
            </a:r>
            <a:endParaRPr lang="da-DK" sz="20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0" name="Pladsholder til diasnumm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CC192D-90FC-41C0-B39C-89B2F47621A5}" type="slidenum">
              <a:rPr lang="da-DK"/>
              <a:pPr>
                <a:defRPr/>
              </a:pPr>
              <a:t>21</a:t>
            </a:fld>
            <a:endParaRPr lang="da-DK"/>
          </a:p>
        </p:txBody>
      </p:sp>
      <p:pic>
        <p:nvPicPr>
          <p:cNvPr id="11" name="Billede 10" descr="NAV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851277" y="6316823"/>
            <a:ext cx="1704971" cy="510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el 3"/>
          <p:cNvSpPr txBox="1">
            <a:spLocks/>
          </p:cNvSpPr>
          <p:nvPr/>
        </p:nvSpPr>
        <p:spPr bwMode="auto">
          <a:xfrm>
            <a:off x="544513" y="836613"/>
            <a:ext cx="8275637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da-DK" sz="3200">
                <a:solidFill>
                  <a:schemeClr val="bg1"/>
                </a:solidFill>
                <a:latin typeface="Calibri" pitchFamily="34" charset="0"/>
              </a:rPr>
              <a:t>Gruppesnak</a:t>
            </a:r>
          </a:p>
        </p:txBody>
      </p:sp>
      <p:pic>
        <p:nvPicPr>
          <p:cNvPr id="36867" name="Billede 10" descr="question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3663" y="3063875"/>
            <a:ext cx="1238250" cy="180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el 3"/>
          <p:cNvSpPr txBox="1">
            <a:spLocks/>
          </p:cNvSpPr>
          <p:nvPr/>
        </p:nvSpPr>
        <p:spPr bwMode="auto">
          <a:xfrm>
            <a:off x="1619250" y="1916113"/>
            <a:ext cx="6265863" cy="4321175"/>
          </a:xfrm>
          <a:prstGeom prst="rect">
            <a:avLst/>
          </a:prstGeom>
          <a:solidFill>
            <a:schemeClr val="bg1">
              <a:alpha val="10196"/>
            </a:schemeClr>
          </a:solidFill>
          <a:ln w="25400">
            <a:noFill/>
            <a:miter lim="800000"/>
            <a:headEnd/>
            <a:tailEnd/>
          </a:ln>
        </p:spPr>
        <p:txBody>
          <a:bodyPr lIns="360000" tIns="360000" rIns="360000" bIns="360000"/>
          <a:lstStyle/>
          <a:p>
            <a:r>
              <a:rPr lang="da-DK" sz="3200">
                <a:solidFill>
                  <a:schemeClr val="bg1"/>
                </a:solidFill>
                <a:latin typeface="Calibri" pitchFamily="34" charset="0"/>
              </a:rPr>
              <a:t>Hvordan kan jeg mærke jeg har højt blodtryk? </a:t>
            </a:r>
          </a:p>
        </p:txBody>
      </p:sp>
      <p:sp>
        <p:nvSpPr>
          <p:cNvPr id="9" name="Titel 3"/>
          <p:cNvSpPr txBox="1">
            <a:spLocks/>
          </p:cNvSpPr>
          <p:nvPr/>
        </p:nvSpPr>
        <p:spPr>
          <a:xfrm>
            <a:off x="1835150" y="3573463"/>
            <a:ext cx="5976938" cy="2663825"/>
          </a:xfrm>
          <a:prstGeom prst="rect">
            <a:avLst/>
          </a:prstGeom>
          <a:solidFill>
            <a:schemeClr val="accent3">
              <a:alpha val="51000"/>
            </a:schemeClr>
          </a:solidFill>
        </p:spPr>
        <p:txBody>
          <a:bodyPr lIns="360000" tIns="360000" rIns="360000" bIns="360000" anchor="ctr">
            <a:normAutofit fontScale="62500" lnSpcReduction="20000"/>
          </a:bodyPr>
          <a:lstStyle/>
          <a:p>
            <a:pPr>
              <a:lnSpc>
                <a:spcPct val="80000"/>
              </a:lnSpc>
            </a:pPr>
            <a:r>
              <a:rPr lang="da-DK" sz="2000" dirty="0" smtClean="0">
                <a:solidFill>
                  <a:schemeClr val="bg1"/>
                </a:solidFill>
                <a:latin typeface="Calibri" pitchFamily="34" charset="0"/>
              </a:rPr>
              <a:t>M</a:t>
            </a:r>
            <a:r>
              <a:rPr lang="da-DK" sz="2000" dirty="0" smtClean="0">
                <a:solidFill>
                  <a:schemeClr val="bg1"/>
                </a:solidFill>
                <a:latin typeface="Calibri" pitchFamily="34" charset="0"/>
              </a:rPr>
              <a:t>ange </a:t>
            </a:r>
            <a:r>
              <a:rPr lang="da-DK" sz="2000" dirty="0">
                <a:solidFill>
                  <a:schemeClr val="bg1"/>
                </a:solidFill>
                <a:latin typeface="Calibri" pitchFamily="34" charset="0"/>
              </a:rPr>
              <a:t>mærker IKKE NOGET</a:t>
            </a:r>
          </a:p>
          <a:p>
            <a:pPr>
              <a:lnSpc>
                <a:spcPct val="80000"/>
              </a:lnSpc>
            </a:pPr>
            <a:r>
              <a:rPr lang="da-DK" sz="2000" dirty="0">
                <a:solidFill>
                  <a:schemeClr val="bg1"/>
                </a:solidFill>
                <a:latin typeface="Calibri" pitchFamily="34" charset="0"/>
              </a:rPr>
              <a:t>Nogle får:</a:t>
            </a:r>
          </a:p>
          <a:p>
            <a:pPr>
              <a:lnSpc>
                <a:spcPct val="80000"/>
              </a:lnSpc>
            </a:pPr>
            <a:endParaRPr lang="da-DK" sz="2000" dirty="0">
              <a:solidFill>
                <a:schemeClr val="bg1"/>
              </a:solidFill>
              <a:latin typeface="Calibri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da-DK" sz="2000" dirty="0">
                <a:solidFill>
                  <a:schemeClr val="bg1"/>
                </a:solidFill>
                <a:latin typeface="Calibri" pitchFamily="34" charset="0"/>
              </a:rPr>
              <a:t>  Hovedpine</a:t>
            </a: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endParaRPr lang="da-DK" sz="2000" dirty="0">
              <a:solidFill>
                <a:schemeClr val="bg1"/>
              </a:solidFill>
              <a:latin typeface="Calibri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da-DK" sz="2000" dirty="0">
                <a:solidFill>
                  <a:schemeClr val="bg1"/>
                </a:solidFill>
                <a:latin typeface="Calibri" pitchFamily="34" charset="0"/>
              </a:rPr>
              <a:t>  Tit næseblod</a:t>
            </a: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endParaRPr lang="da-DK" sz="2000" dirty="0">
              <a:solidFill>
                <a:schemeClr val="bg1"/>
              </a:solidFill>
              <a:latin typeface="Calibri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da-DK" sz="2000" dirty="0">
                <a:solidFill>
                  <a:schemeClr val="bg1"/>
                </a:solidFill>
                <a:latin typeface="Calibri" pitchFamily="34" charset="0"/>
              </a:rPr>
              <a:t>  Sveder meget</a:t>
            </a: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endParaRPr lang="da-DK" sz="2000" dirty="0">
              <a:solidFill>
                <a:schemeClr val="bg1"/>
              </a:solidFill>
              <a:latin typeface="Calibri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da-DK" sz="2000" dirty="0">
                <a:solidFill>
                  <a:schemeClr val="bg1"/>
                </a:solidFill>
                <a:latin typeface="Calibri" pitchFamily="34" charset="0"/>
              </a:rPr>
              <a:t>  Hjertebanken og åndenød</a:t>
            </a: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endParaRPr lang="da-DK" sz="2000" dirty="0">
              <a:solidFill>
                <a:schemeClr val="bg1"/>
              </a:solidFill>
              <a:latin typeface="Calibri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da-DK" sz="2000" dirty="0">
              <a:solidFill>
                <a:schemeClr val="bg1"/>
              </a:solidFill>
              <a:latin typeface="Calibri" pitchFamily="34" charset="0"/>
            </a:endParaRPr>
          </a:p>
          <a:p>
            <a:pPr>
              <a:lnSpc>
                <a:spcPct val="80000"/>
              </a:lnSpc>
            </a:pPr>
            <a:endParaRPr lang="da-DK" sz="2000" dirty="0">
              <a:solidFill>
                <a:schemeClr val="bg1"/>
              </a:solidFill>
              <a:latin typeface="Calibri" pitchFamily="34" charset="0"/>
            </a:endParaRPr>
          </a:p>
          <a:p>
            <a:pPr>
              <a:lnSpc>
                <a:spcPct val="80000"/>
              </a:lnSpc>
            </a:pPr>
            <a:r>
              <a:rPr lang="da-DK" sz="2000" dirty="0">
                <a:solidFill>
                  <a:schemeClr val="bg1"/>
                </a:solidFill>
                <a:latin typeface="Calibri" pitchFamily="34" charset="0"/>
              </a:rPr>
              <a:t>Forhøjet blodtryk gør ikke ondt, men hjertet arbejder alt for </a:t>
            </a:r>
          </a:p>
          <a:p>
            <a:pPr>
              <a:lnSpc>
                <a:spcPct val="80000"/>
              </a:lnSpc>
            </a:pPr>
            <a:r>
              <a:rPr lang="da-DK" sz="2000" dirty="0">
                <a:solidFill>
                  <a:schemeClr val="bg1"/>
                </a:solidFill>
                <a:latin typeface="Calibri" pitchFamily="34" charset="0"/>
              </a:rPr>
              <a:t>meget og slider på kroppen ligesom manden der kører for stærkt i </a:t>
            </a:r>
          </a:p>
          <a:p>
            <a:pPr>
              <a:lnSpc>
                <a:spcPct val="80000"/>
              </a:lnSpc>
            </a:pPr>
            <a:r>
              <a:rPr lang="da-DK" sz="2000" dirty="0">
                <a:solidFill>
                  <a:schemeClr val="bg1"/>
                </a:solidFill>
                <a:latin typeface="Calibri" pitchFamily="34" charset="0"/>
              </a:rPr>
              <a:t>bilen</a:t>
            </a:r>
          </a:p>
          <a:p>
            <a:pPr>
              <a:lnSpc>
                <a:spcPct val="80000"/>
              </a:lnSpc>
            </a:pPr>
            <a:endParaRPr lang="en-US" sz="2000" dirty="0">
              <a:latin typeface="Calibri" pitchFamily="34" charset="0"/>
            </a:endParaRPr>
          </a:p>
        </p:txBody>
      </p:sp>
      <p:sp>
        <p:nvSpPr>
          <p:cNvPr id="10" name="Pladsholder til diasnumm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9D8788-5EA7-4A4B-BC80-7C7482E22880}" type="slidenum">
              <a:rPr lang="da-DK"/>
              <a:pPr>
                <a:defRPr/>
              </a:pPr>
              <a:t>22</a:t>
            </a:fld>
            <a:endParaRPr lang="da-DK"/>
          </a:p>
        </p:txBody>
      </p:sp>
      <p:pic>
        <p:nvPicPr>
          <p:cNvPr id="12" name="Billede 11" descr="fasdasfasdf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68560" y="1412875"/>
            <a:ext cx="3203576" cy="509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Billede 10" descr="NAV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851277" y="6316823"/>
            <a:ext cx="1704971" cy="510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el 3"/>
          <p:cNvSpPr txBox="1">
            <a:spLocks/>
          </p:cNvSpPr>
          <p:nvPr/>
        </p:nvSpPr>
        <p:spPr bwMode="auto">
          <a:xfrm>
            <a:off x="544513" y="836613"/>
            <a:ext cx="8275637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da-DK" sz="3200">
                <a:solidFill>
                  <a:schemeClr val="bg1"/>
                </a:solidFill>
                <a:latin typeface="Calibri" pitchFamily="34" charset="0"/>
              </a:rPr>
              <a:t>Øvelse 2</a:t>
            </a:r>
          </a:p>
        </p:txBody>
      </p:sp>
      <p:sp>
        <p:nvSpPr>
          <p:cNvPr id="37891" name="Undertitel 5"/>
          <p:cNvSpPr>
            <a:spLocks noGrp="1"/>
          </p:cNvSpPr>
          <p:nvPr>
            <p:ph type="subTitle" idx="1"/>
          </p:nvPr>
        </p:nvSpPr>
        <p:spPr>
          <a:xfrm>
            <a:off x="-323850" y="1866900"/>
            <a:ext cx="8928100" cy="3506788"/>
          </a:xfrm>
        </p:spPr>
        <p:txBody>
          <a:bodyPr/>
          <a:lstStyle/>
          <a:p>
            <a:pPr marL="1371600" lvl="2" indent="-457200" algn="l" eaLnBrk="1" hangingPunct="1">
              <a:lnSpc>
                <a:spcPct val="90000"/>
              </a:lnSpc>
              <a:buFont typeface="Wingdings" pitchFamily="2" charset="2"/>
              <a:buChar char="ü"/>
            </a:pPr>
            <a:endParaRPr lang="da-DK" sz="1400" dirty="0" smtClean="0">
              <a:solidFill>
                <a:schemeClr val="bg1"/>
              </a:solidFill>
            </a:endParaRPr>
          </a:p>
          <a:p>
            <a:pPr marL="1371600" lvl="2" indent="-457200" algn="l"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da-DK" sz="2200" dirty="0" smtClean="0">
                <a:solidFill>
                  <a:schemeClr val="bg1"/>
                </a:solidFill>
              </a:rPr>
              <a:t>Prøv på skift at måle hinandens blodtryk med blodtryksapparatet </a:t>
            </a:r>
            <a:br>
              <a:rPr lang="da-DK" sz="2200" dirty="0" smtClean="0">
                <a:solidFill>
                  <a:schemeClr val="bg1"/>
                </a:solidFill>
              </a:rPr>
            </a:br>
            <a:endParaRPr lang="da-DK" sz="2200" dirty="0" smtClean="0">
              <a:solidFill>
                <a:schemeClr val="bg1"/>
              </a:solidFill>
            </a:endParaRPr>
          </a:p>
          <a:p>
            <a:pPr marL="1371600" lvl="2" indent="-457200" algn="l"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da-DK" sz="2200" dirty="0" smtClean="0">
                <a:solidFill>
                  <a:schemeClr val="bg1"/>
                </a:solidFill>
              </a:rPr>
              <a:t>Læg jer ned på gulvet </a:t>
            </a:r>
          </a:p>
          <a:p>
            <a:pPr marL="1371600" lvl="2" indent="-457200" algn="l" eaLnBrk="1" hangingPunct="1">
              <a:lnSpc>
                <a:spcPct val="90000"/>
              </a:lnSpc>
              <a:buFont typeface="Wingdings" pitchFamily="2" charset="2"/>
              <a:buChar char="ü"/>
            </a:pPr>
            <a:endParaRPr lang="da-DK" sz="2200" dirty="0" smtClean="0">
              <a:solidFill>
                <a:schemeClr val="bg1"/>
              </a:solidFill>
            </a:endParaRPr>
          </a:p>
          <a:p>
            <a:pPr marL="1371600" lvl="2" indent="-457200" algn="l"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da-DK" sz="2200" dirty="0" smtClean="0">
                <a:solidFill>
                  <a:schemeClr val="bg1"/>
                </a:solidFill>
              </a:rPr>
              <a:t>Luk øjnene og lyt til noget afslappende musik </a:t>
            </a:r>
          </a:p>
          <a:p>
            <a:pPr marL="1371600" lvl="2" indent="-457200" algn="l" eaLnBrk="1" hangingPunct="1">
              <a:lnSpc>
                <a:spcPct val="90000"/>
              </a:lnSpc>
              <a:buFont typeface="Wingdings" pitchFamily="2" charset="2"/>
              <a:buChar char="ü"/>
            </a:pPr>
            <a:endParaRPr lang="da-DK" sz="2200" dirty="0" smtClean="0">
              <a:solidFill>
                <a:schemeClr val="bg1"/>
              </a:solidFill>
            </a:endParaRPr>
          </a:p>
          <a:p>
            <a:pPr marL="1371600" lvl="2" indent="-457200" algn="l"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da-DK" sz="2200" dirty="0" smtClean="0">
                <a:solidFill>
                  <a:schemeClr val="bg1"/>
                </a:solidFill>
              </a:rPr>
              <a:t>I må ikke tale med hinanden og det er ok at falde helt i søvn</a:t>
            </a:r>
          </a:p>
          <a:p>
            <a:pPr marL="1371600" lvl="2" indent="-457200" algn="l" eaLnBrk="1" hangingPunct="1">
              <a:lnSpc>
                <a:spcPct val="90000"/>
              </a:lnSpc>
              <a:buFont typeface="Wingdings" pitchFamily="2" charset="2"/>
              <a:buChar char="ü"/>
            </a:pPr>
            <a:endParaRPr lang="da-DK" sz="2200" dirty="0" smtClean="0">
              <a:solidFill>
                <a:schemeClr val="bg1"/>
              </a:solidFill>
            </a:endParaRPr>
          </a:p>
        </p:txBody>
      </p:sp>
      <p:sp>
        <p:nvSpPr>
          <p:cNvPr id="8" name="Pladsholder til diasnumm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9364DC-F604-4396-9088-C6555C2D03CF}" type="slidenum">
              <a:rPr lang="da-DK"/>
              <a:pPr>
                <a:defRPr/>
              </a:pPr>
              <a:t>23</a:t>
            </a:fld>
            <a:endParaRPr lang="da-DK"/>
          </a:p>
        </p:txBody>
      </p:sp>
      <p:pic>
        <p:nvPicPr>
          <p:cNvPr id="37893" name="Billede 8" descr="blodtryk.png"/>
          <p:cNvPicPr>
            <a:picLocks noChangeAspect="1"/>
          </p:cNvPicPr>
          <p:nvPr/>
        </p:nvPicPr>
        <p:blipFill>
          <a:blip r:embed="rId2" cstate="print"/>
          <a:srcRect b="17612"/>
          <a:stretch>
            <a:fillRect/>
          </a:stretch>
        </p:blipFill>
        <p:spPr bwMode="auto">
          <a:xfrm>
            <a:off x="5940425" y="260350"/>
            <a:ext cx="4411663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Billede 6" descr="NAV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851277" y="6316823"/>
            <a:ext cx="1704971" cy="510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el 3"/>
          <p:cNvSpPr txBox="1">
            <a:spLocks/>
          </p:cNvSpPr>
          <p:nvPr/>
        </p:nvSpPr>
        <p:spPr bwMode="auto">
          <a:xfrm>
            <a:off x="544513" y="836613"/>
            <a:ext cx="8275637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da-DK" sz="3200">
                <a:solidFill>
                  <a:schemeClr val="bg1"/>
                </a:solidFill>
                <a:latin typeface="Calibri" pitchFamily="34" charset="0"/>
              </a:rPr>
              <a:t>Øvelse 2</a:t>
            </a:r>
          </a:p>
        </p:txBody>
      </p:sp>
      <p:sp>
        <p:nvSpPr>
          <p:cNvPr id="38915" name="Undertitel 5"/>
          <p:cNvSpPr>
            <a:spLocks noGrp="1"/>
          </p:cNvSpPr>
          <p:nvPr>
            <p:ph type="subTitle" idx="4294967295"/>
          </p:nvPr>
        </p:nvSpPr>
        <p:spPr>
          <a:xfrm>
            <a:off x="-180975" y="1628775"/>
            <a:ext cx="8928100" cy="3506788"/>
          </a:xfrm>
        </p:spPr>
        <p:txBody>
          <a:bodyPr/>
          <a:lstStyle/>
          <a:p>
            <a:pPr marL="914400" lvl="2" indent="0" eaLnBrk="1" hangingPunct="1">
              <a:lnSpc>
                <a:spcPct val="90000"/>
              </a:lnSpc>
              <a:buFont typeface="Wingdings" pitchFamily="2" charset="2"/>
              <a:buChar char="ü"/>
            </a:pPr>
            <a:endParaRPr lang="da-DK" sz="1400" smtClean="0">
              <a:solidFill>
                <a:schemeClr val="bg1"/>
              </a:solidFill>
            </a:endParaRPr>
          </a:p>
          <a:p>
            <a:pPr marL="914400" lvl="2" indent="0"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da-DK" sz="2200" smtClean="0">
                <a:solidFill>
                  <a:schemeClr val="bg1"/>
                </a:solidFill>
              </a:rPr>
              <a:t>Prøv igen at måle hinandens blodtryk, mens I </a:t>
            </a:r>
          </a:p>
          <a:p>
            <a:pPr marL="914400" lvl="2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da-DK" sz="2200" smtClean="0">
                <a:solidFill>
                  <a:schemeClr val="bg1"/>
                </a:solidFill>
              </a:rPr>
              <a:t>    stadig ligger på gulvet</a:t>
            </a:r>
          </a:p>
          <a:p>
            <a:pPr marL="914400" lvl="2" indent="0" eaLnBrk="1" hangingPunct="1">
              <a:lnSpc>
                <a:spcPct val="90000"/>
              </a:lnSpc>
              <a:buFont typeface="Wingdings" pitchFamily="2" charset="2"/>
              <a:buChar char="ü"/>
            </a:pPr>
            <a:endParaRPr lang="da-DK" sz="2200" smtClean="0">
              <a:solidFill>
                <a:schemeClr val="bg1"/>
              </a:solidFill>
            </a:endParaRPr>
          </a:p>
          <a:p>
            <a:pPr marL="914400" lvl="2" indent="0"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da-DK" sz="2200" smtClean="0">
                <a:solidFill>
                  <a:schemeClr val="bg1"/>
                </a:solidFill>
              </a:rPr>
              <a:t>Hvad skete der? Blev blodtrykket højere eller lavere?</a:t>
            </a:r>
          </a:p>
          <a:p>
            <a:pPr marL="914400" lvl="2" indent="0" eaLnBrk="1" hangingPunct="1">
              <a:lnSpc>
                <a:spcPct val="90000"/>
              </a:lnSpc>
              <a:buFont typeface="Wingdings" pitchFamily="2" charset="2"/>
              <a:buNone/>
            </a:pPr>
            <a:endParaRPr lang="da-DK" sz="2200" smtClean="0">
              <a:solidFill>
                <a:schemeClr val="bg1"/>
              </a:solidFill>
            </a:endParaRPr>
          </a:p>
          <a:p>
            <a:pPr marL="914400" lvl="2" indent="0" eaLnBrk="1" hangingPunct="1">
              <a:lnSpc>
                <a:spcPct val="90000"/>
              </a:lnSpc>
              <a:buFont typeface="Wingdings" pitchFamily="2" charset="2"/>
              <a:buChar char="ü"/>
            </a:pPr>
            <a:endParaRPr lang="da-DK" sz="2200" smtClean="0">
              <a:solidFill>
                <a:schemeClr val="bg1"/>
              </a:solidFill>
            </a:endParaRPr>
          </a:p>
          <a:p>
            <a:pPr marL="914400" lvl="2" indent="0" eaLnBrk="1" hangingPunct="1">
              <a:lnSpc>
                <a:spcPct val="90000"/>
              </a:lnSpc>
              <a:buFont typeface="Wingdings" pitchFamily="2" charset="2"/>
              <a:buChar char="ü"/>
            </a:pPr>
            <a:endParaRPr lang="da-DK" sz="2200" smtClean="0">
              <a:solidFill>
                <a:schemeClr val="bg1"/>
              </a:solidFill>
            </a:endParaRPr>
          </a:p>
          <a:p>
            <a:pPr marL="914400" lvl="2" indent="0" eaLnBrk="1" hangingPunct="1">
              <a:lnSpc>
                <a:spcPct val="90000"/>
              </a:lnSpc>
              <a:buFont typeface="Wingdings" pitchFamily="2" charset="2"/>
              <a:buChar char="ü"/>
            </a:pPr>
            <a:endParaRPr lang="da-DK" sz="2200" smtClean="0">
              <a:solidFill>
                <a:schemeClr val="bg1"/>
              </a:solidFill>
            </a:endParaRPr>
          </a:p>
          <a:p>
            <a:pPr marL="914400" lvl="2" indent="0" eaLnBrk="1" hangingPunct="1">
              <a:lnSpc>
                <a:spcPct val="90000"/>
              </a:lnSpc>
              <a:buFont typeface="Wingdings" pitchFamily="2" charset="2"/>
              <a:buChar char="ü"/>
            </a:pPr>
            <a:endParaRPr lang="da-DK" sz="2200" smtClean="0">
              <a:solidFill>
                <a:schemeClr val="bg1"/>
              </a:solidFill>
            </a:endParaRPr>
          </a:p>
          <a:p>
            <a:pPr marL="914400" lvl="2" indent="0"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da-DK" sz="2200" smtClean="0">
                <a:solidFill>
                  <a:schemeClr val="bg1"/>
                </a:solidFill>
              </a:rPr>
              <a:t>Hvis du har et fint blodtryk skal der stå tal under 140/90 mmHg. </a:t>
            </a:r>
          </a:p>
          <a:p>
            <a:pPr marL="914400" lvl="2" indent="0" eaLnBrk="1" hangingPunct="1">
              <a:lnSpc>
                <a:spcPct val="90000"/>
              </a:lnSpc>
              <a:buFont typeface="Calibri" pitchFamily="34" charset="0"/>
              <a:buAutoNum type="arabicPeriod"/>
            </a:pPr>
            <a:endParaRPr lang="da-DK" sz="2200" smtClean="0">
              <a:solidFill>
                <a:schemeClr val="bg1"/>
              </a:solidFill>
            </a:endParaRPr>
          </a:p>
        </p:txBody>
      </p:sp>
      <p:sp>
        <p:nvSpPr>
          <p:cNvPr id="8" name="Pladsholder til diasnummer 7"/>
          <p:cNvSpPr txBox="1">
            <a:spLocks noGrp="1"/>
          </p:cNvSpPr>
          <p:nvPr/>
        </p:nvSpPr>
        <p:spPr>
          <a:xfrm>
            <a:off x="6875463" y="115888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710848C-D7B7-4777-8314-0E0532A357AF}" type="slidenum">
              <a:rPr lang="da-DK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24</a:t>
            </a:fld>
            <a:endParaRPr lang="da-DK" sz="120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pic>
        <p:nvPicPr>
          <p:cNvPr id="38917" name="Billede 8" descr="blodtryk.png"/>
          <p:cNvPicPr>
            <a:picLocks noChangeAspect="1"/>
          </p:cNvPicPr>
          <p:nvPr/>
        </p:nvPicPr>
        <p:blipFill>
          <a:blip r:embed="rId2" cstate="print"/>
          <a:srcRect b="17612"/>
          <a:stretch>
            <a:fillRect/>
          </a:stretch>
        </p:blipFill>
        <p:spPr bwMode="auto">
          <a:xfrm>
            <a:off x="5795963" y="0"/>
            <a:ext cx="4411662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el 3"/>
          <p:cNvSpPr txBox="1">
            <a:spLocks/>
          </p:cNvSpPr>
          <p:nvPr/>
        </p:nvSpPr>
        <p:spPr>
          <a:xfrm>
            <a:off x="971550" y="3500438"/>
            <a:ext cx="7850188" cy="1512887"/>
          </a:xfrm>
          <a:prstGeom prst="rect">
            <a:avLst/>
          </a:prstGeom>
          <a:solidFill>
            <a:schemeClr val="accent3">
              <a:alpha val="51000"/>
            </a:schemeClr>
          </a:solidFill>
        </p:spPr>
        <p:txBody>
          <a:bodyPr lIns="360000" tIns="360000" rIns="360000" bIns="360000" anchor="ctr">
            <a:norm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da-DK">
                <a:solidFill>
                  <a:schemeClr val="bg1"/>
                </a:solidFill>
              </a:rPr>
              <a:t>Når kroppen slapper helt af skal hjertet ikke arbejde så meget og derfor bliver blodtrykket lavere</a:t>
            </a:r>
          </a:p>
          <a:p>
            <a:pPr>
              <a:lnSpc>
                <a:spcPct val="80000"/>
              </a:lnSpc>
              <a:defRPr/>
            </a:pPr>
            <a:endParaRPr lang="en-US" sz="800">
              <a:latin typeface="Calibri" pitchFamily="34" charset="0"/>
            </a:endParaRPr>
          </a:p>
        </p:txBody>
      </p:sp>
      <p:pic>
        <p:nvPicPr>
          <p:cNvPr id="10" name="Billede 9" descr="NAV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851277" y="6316823"/>
            <a:ext cx="1704971" cy="510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el 3"/>
          <p:cNvSpPr txBox="1">
            <a:spLocks/>
          </p:cNvSpPr>
          <p:nvPr/>
        </p:nvSpPr>
        <p:spPr bwMode="auto">
          <a:xfrm>
            <a:off x="2843213" y="3429000"/>
            <a:ext cx="8275637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da-DK" sz="3200">
                <a:solidFill>
                  <a:schemeClr val="bg1"/>
                </a:solidFill>
                <a:latin typeface="Calibri" pitchFamily="34" charset="0"/>
              </a:rPr>
              <a:t>Hvad fik du lært?</a:t>
            </a:r>
          </a:p>
        </p:txBody>
      </p:sp>
      <p:sp>
        <p:nvSpPr>
          <p:cNvPr id="8" name="Pladsholder til diasnumm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2618D0-8173-4DD0-BC88-972AF98EEC7E}" type="slidenum">
              <a:rPr lang="da-DK"/>
              <a:pPr>
                <a:defRPr/>
              </a:pPr>
              <a:t>25</a:t>
            </a:fld>
            <a:endParaRPr lang="da-DK"/>
          </a:p>
        </p:txBody>
      </p:sp>
      <p:pic>
        <p:nvPicPr>
          <p:cNvPr id="39939" name="Billede 8" descr="Tegning1Smut.42.hjerte.fa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363" t="4527"/>
          <a:stretch>
            <a:fillRect/>
          </a:stretch>
        </p:blipFill>
        <p:spPr bwMode="auto">
          <a:xfrm>
            <a:off x="3419475" y="2349500"/>
            <a:ext cx="2070100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el 3"/>
          <p:cNvSpPr txBox="1">
            <a:spLocks/>
          </p:cNvSpPr>
          <p:nvPr/>
        </p:nvSpPr>
        <p:spPr bwMode="auto">
          <a:xfrm>
            <a:off x="544513" y="836613"/>
            <a:ext cx="8275637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da-DK" sz="3200">
                <a:solidFill>
                  <a:schemeClr val="bg1"/>
                </a:solidFill>
                <a:latin typeface="Calibri" pitchFamily="34" charset="0"/>
              </a:rPr>
              <a:t>Hvad fik du lært?</a:t>
            </a:r>
          </a:p>
        </p:txBody>
      </p:sp>
      <p:pic>
        <p:nvPicPr>
          <p:cNvPr id="40962" name="Billede 10" descr="question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3663" y="3063875"/>
            <a:ext cx="1238250" cy="180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el 3"/>
          <p:cNvSpPr txBox="1">
            <a:spLocks/>
          </p:cNvSpPr>
          <p:nvPr/>
        </p:nvSpPr>
        <p:spPr bwMode="auto">
          <a:xfrm>
            <a:off x="1547813" y="2349500"/>
            <a:ext cx="6264275" cy="3311525"/>
          </a:xfrm>
          <a:prstGeom prst="rect">
            <a:avLst/>
          </a:prstGeom>
          <a:solidFill>
            <a:schemeClr val="bg1">
              <a:alpha val="10196"/>
            </a:schemeClr>
          </a:solidFill>
          <a:ln w="25400">
            <a:noFill/>
            <a:miter lim="800000"/>
            <a:headEnd/>
            <a:tailEnd/>
          </a:ln>
        </p:spPr>
        <p:txBody>
          <a:bodyPr lIns="360000" tIns="360000" rIns="360000" bIns="360000"/>
          <a:lstStyle/>
          <a:p>
            <a:pPr marL="342900" indent="-342900"/>
            <a:r>
              <a:rPr lang="da-DK" sz="3200">
                <a:solidFill>
                  <a:schemeClr val="bg1"/>
                </a:solidFill>
                <a:latin typeface="Calibri" pitchFamily="34" charset="0"/>
              </a:rPr>
              <a:t>Hvor sidder hjertet?</a:t>
            </a:r>
          </a:p>
          <a:p>
            <a:pPr marL="342900" indent="-342900"/>
            <a:endParaRPr lang="da-DK" sz="3200">
              <a:solidFill>
                <a:schemeClr val="bg1"/>
              </a:solidFill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buFont typeface="Calibri" pitchFamily="34" charset="0"/>
              <a:buAutoNum type="arabicPeriod"/>
            </a:pPr>
            <a:r>
              <a:rPr lang="da-DK" sz="2000">
                <a:solidFill>
                  <a:schemeClr val="bg1"/>
                </a:solidFill>
                <a:latin typeface="Calibri" pitchFamily="34" charset="0"/>
              </a:rPr>
              <a:t> Bag brystet</a:t>
            </a:r>
          </a:p>
          <a:p>
            <a:pPr marL="342900" indent="-342900">
              <a:lnSpc>
                <a:spcPct val="80000"/>
              </a:lnSpc>
              <a:buFont typeface="Calibri" pitchFamily="34" charset="0"/>
              <a:buAutoNum type="arabicPeriod"/>
            </a:pPr>
            <a:endParaRPr lang="da-DK" sz="2000">
              <a:solidFill>
                <a:schemeClr val="bg1"/>
              </a:solidFill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buFont typeface="Calibri" pitchFamily="34" charset="0"/>
              <a:buAutoNum type="arabicPeriod"/>
            </a:pPr>
            <a:r>
              <a:rPr lang="da-DK" sz="2000">
                <a:solidFill>
                  <a:schemeClr val="bg1"/>
                </a:solidFill>
                <a:latin typeface="Calibri" pitchFamily="34" charset="0"/>
              </a:rPr>
              <a:t> I maven</a:t>
            </a:r>
          </a:p>
          <a:p>
            <a:pPr marL="342900" indent="-342900">
              <a:lnSpc>
                <a:spcPct val="80000"/>
              </a:lnSpc>
              <a:buFont typeface="Calibri" pitchFamily="34" charset="0"/>
              <a:buAutoNum type="arabicPeriod"/>
            </a:pPr>
            <a:endParaRPr lang="da-DK" sz="2000">
              <a:solidFill>
                <a:schemeClr val="bg1"/>
              </a:solidFill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buFont typeface="Calibri" pitchFamily="34" charset="0"/>
              <a:buAutoNum type="arabicPeriod"/>
            </a:pPr>
            <a:r>
              <a:rPr lang="da-DK" sz="2000">
                <a:solidFill>
                  <a:schemeClr val="bg1"/>
                </a:solidFill>
                <a:latin typeface="Calibri" pitchFamily="34" charset="0"/>
              </a:rPr>
              <a:t> I halsen</a:t>
            </a:r>
          </a:p>
          <a:p>
            <a:pPr marL="342900" indent="-342900"/>
            <a:endParaRPr lang="da-DK" sz="32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0" name="Pladsholder til diasnumm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B4BFD9-809A-4D16-B323-9EE9C04EB935}" type="slidenum">
              <a:rPr lang="da-DK"/>
              <a:pPr>
                <a:defRPr/>
              </a:pPr>
              <a:t>26</a:t>
            </a:fld>
            <a:endParaRPr lang="da-DK"/>
          </a:p>
        </p:txBody>
      </p:sp>
      <p:pic>
        <p:nvPicPr>
          <p:cNvPr id="6" name="Billede 5" descr="NAV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851278" y="6316823"/>
            <a:ext cx="1704968" cy="510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el 3"/>
          <p:cNvSpPr txBox="1">
            <a:spLocks/>
          </p:cNvSpPr>
          <p:nvPr/>
        </p:nvSpPr>
        <p:spPr bwMode="auto">
          <a:xfrm>
            <a:off x="544513" y="836613"/>
            <a:ext cx="8275637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da-DK" sz="3200">
                <a:solidFill>
                  <a:schemeClr val="bg1"/>
                </a:solidFill>
                <a:latin typeface="Calibri" pitchFamily="34" charset="0"/>
              </a:rPr>
              <a:t>Hvad fik du lært?</a:t>
            </a:r>
          </a:p>
        </p:txBody>
      </p:sp>
      <p:pic>
        <p:nvPicPr>
          <p:cNvPr id="41986" name="Billede 10" descr="question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3663" y="3063875"/>
            <a:ext cx="1238250" cy="180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el 3"/>
          <p:cNvSpPr txBox="1">
            <a:spLocks/>
          </p:cNvSpPr>
          <p:nvPr/>
        </p:nvSpPr>
        <p:spPr bwMode="auto">
          <a:xfrm>
            <a:off x="1547813" y="2349500"/>
            <a:ext cx="6264275" cy="3311525"/>
          </a:xfrm>
          <a:prstGeom prst="rect">
            <a:avLst/>
          </a:prstGeom>
          <a:solidFill>
            <a:schemeClr val="bg1">
              <a:alpha val="10196"/>
            </a:schemeClr>
          </a:solidFill>
          <a:ln w="25400">
            <a:noFill/>
            <a:miter lim="800000"/>
            <a:headEnd/>
            <a:tailEnd/>
          </a:ln>
        </p:spPr>
        <p:txBody>
          <a:bodyPr lIns="360000" tIns="360000" rIns="360000" bIns="360000"/>
          <a:lstStyle/>
          <a:p>
            <a:pPr marL="342900" indent="-342900">
              <a:lnSpc>
                <a:spcPct val="80000"/>
              </a:lnSpc>
            </a:pPr>
            <a:r>
              <a:rPr lang="da-DK" sz="3200">
                <a:solidFill>
                  <a:schemeClr val="bg1"/>
                </a:solidFill>
                <a:latin typeface="Calibri" pitchFamily="34" charset="0"/>
              </a:rPr>
              <a:t>Hvad bruger du hjertet til?</a:t>
            </a:r>
          </a:p>
          <a:p>
            <a:pPr marL="342900" indent="-342900"/>
            <a:endParaRPr lang="da-DK" sz="3200">
              <a:solidFill>
                <a:schemeClr val="bg1"/>
              </a:solidFill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buFont typeface="Calibri" pitchFamily="34" charset="0"/>
              <a:buAutoNum type="arabicPeriod"/>
            </a:pPr>
            <a:r>
              <a:rPr lang="da-DK" sz="2000">
                <a:solidFill>
                  <a:schemeClr val="bg1"/>
                </a:solidFill>
                <a:latin typeface="Calibri" pitchFamily="34" charset="0"/>
              </a:rPr>
              <a:t>Til at få blodet rundt i kroppen</a:t>
            </a:r>
          </a:p>
          <a:p>
            <a:pPr marL="342900" indent="-342900">
              <a:lnSpc>
                <a:spcPct val="80000"/>
              </a:lnSpc>
              <a:buFont typeface="Calibri" pitchFamily="34" charset="0"/>
              <a:buAutoNum type="arabicPeriod"/>
            </a:pPr>
            <a:endParaRPr lang="da-DK" sz="2000">
              <a:solidFill>
                <a:schemeClr val="bg1"/>
              </a:solidFill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buFont typeface="Calibri" pitchFamily="34" charset="0"/>
              <a:buAutoNum type="arabicPeriod"/>
            </a:pPr>
            <a:r>
              <a:rPr lang="da-DK" sz="2000">
                <a:solidFill>
                  <a:schemeClr val="bg1"/>
                </a:solidFill>
                <a:latin typeface="Calibri" pitchFamily="34" charset="0"/>
              </a:rPr>
              <a:t>Til at spise med</a:t>
            </a:r>
          </a:p>
          <a:p>
            <a:pPr marL="342900" indent="-342900">
              <a:lnSpc>
                <a:spcPct val="80000"/>
              </a:lnSpc>
              <a:buFont typeface="Calibri" pitchFamily="34" charset="0"/>
              <a:buAutoNum type="arabicPeriod"/>
            </a:pPr>
            <a:endParaRPr lang="da-DK" sz="2000">
              <a:solidFill>
                <a:schemeClr val="bg1"/>
              </a:solidFill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buFont typeface="Calibri" pitchFamily="34" charset="0"/>
              <a:buAutoNum type="arabicPeriod"/>
            </a:pPr>
            <a:r>
              <a:rPr lang="da-DK" sz="2000">
                <a:solidFill>
                  <a:schemeClr val="bg1"/>
                </a:solidFill>
                <a:latin typeface="Calibri" pitchFamily="34" charset="0"/>
              </a:rPr>
              <a:t>Til at være forelsket </a:t>
            </a:r>
          </a:p>
          <a:p>
            <a:pPr marL="342900" indent="-342900">
              <a:lnSpc>
                <a:spcPct val="80000"/>
              </a:lnSpc>
              <a:buFontTx/>
              <a:buAutoNum type="arabicPeriod"/>
            </a:pPr>
            <a:endParaRPr lang="da-DK" sz="32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A98AF0-DF59-47F9-8491-5D7AEF35EABD}" type="slidenum">
              <a:rPr lang="da-DK"/>
              <a:pPr>
                <a:defRPr/>
              </a:pPr>
              <a:t>27</a:t>
            </a:fld>
            <a:endParaRPr lang="da-DK"/>
          </a:p>
        </p:txBody>
      </p:sp>
      <p:pic>
        <p:nvPicPr>
          <p:cNvPr id="6" name="Billede 5" descr="NAV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851278" y="6316823"/>
            <a:ext cx="1704968" cy="510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el 3"/>
          <p:cNvSpPr txBox="1">
            <a:spLocks/>
          </p:cNvSpPr>
          <p:nvPr/>
        </p:nvSpPr>
        <p:spPr bwMode="auto">
          <a:xfrm>
            <a:off x="544513" y="836613"/>
            <a:ext cx="8275637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da-DK" sz="3200">
                <a:solidFill>
                  <a:schemeClr val="bg1"/>
                </a:solidFill>
                <a:latin typeface="Calibri" pitchFamily="34" charset="0"/>
              </a:rPr>
              <a:t>Hvad fik du lært?</a:t>
            </a:r>
          </a:p>
        </p:txBody>
      </p:sp>
      <p:pic>
        <p:nvPicPr>
          <p:cNvPr id="43010" name="Billede 10" descr="question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325" y="1700213"/>
            <a:ext cx="1238250" cy="180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el 3"/>
          <p:cNvSpPr txBox="1">
            <a:spLocks/>
          </p:cNvSpPr>
          <p:nvPr/>
        </p:nvSpPr>
        <p:spPr bwMode="auto">
          <a:xfrm>
            <a:off x="827088" y="2420938"/>
            <a:ext cx="6264275" cy="3311525"/>
          </a:xfrm>
          <a:prstGeom prst="rect">
            <a:avLst/>
          </a:prstGeom>
          <a:solidFill>
            <a:schemeClr val="bg1">
              <a:alpha val="10196"/>
            </a:schemeClr>
          </a:solidFill>
          <a:ln w="25400">
            <a:noFill/>
            <a:miter lim="800000"/>
            <a:headEnd/>
            <a:tailEnd/>
          </a:ln>
        </p:spPr>
        <p:txBody>
          <a:bodyPr lIns="360000" tIns="360000" rIns="360000" bIns="360000"/>
          <a:lstStyle/>
          <a:p>
            <a:pPr marL="342900" indent="-342900">
              <a:lnSpc>
                <a:spcPct val="90000"/>
              </a:lnSpc>
            </a:pPr>
            <a:r>
              <a:rPr lang="da-DK" sz="3000">
                <a:solidFill>
                  <a:schemeClr val="bg1"/>
                </a:solidFill>
                <a:latin typeface="Calibri" pitchFamily="34" charset="0"/>
              </a:rPr>
              <a:t>Hvorfor er det vigtigt at få målt</a:t>
            </a:r>
          </a:p>
          <a:p>
            <a:pPr marL="342900" indent="-342900">
              <a:lnSpc>
                <a:spcPct val="90000"/>
              </a:lnSpc>
            </a:pPr>
            <a:r>
              <a:rPr lang="da-DK" sz="3000">
                <a:solidFill>
                  <a:schemeClr val="bg1"/>
                </a:solidFill>
                <a:latin typeface="Calibri" pitchFamily="34" charset="0"/>
              </a:rPr>
              <a:t>blodtrykket?</a:t>
            </a:r>
          </a:p>
          <a:p>
            <a:pPr marL="342900" indent="-342900">
              <a:lnSpc>
                <a:spcPct val="90000"/>
              </a:lnSpc>
            </a:pPr>
            <a:endParaRPr lang="da-DK" sz="3000">
              <a:solidFill>
                <a:schemeClr val="bg1"/>
              </a:solidFill>
              <a:latin typeface="Calibri" pitchFamily="34" charset="0"/>
            </a:endParaRPr>
          </a:p>
          <a:p>
            <a:pPr marL="342900" indent="-342900">
              <a:lnSpc>
                <a:spcPct val="70000"/>
              </a:lnSpc>
              <a:buFont typeface="Calibri" pitchFamily="34" charset="0"/>
              <a:buAutoNum type="arabicPeriod"/>
            </a:pPr>
            <a:r>
              <a:rPr lang="da-DK" sz="1900">
                <a:solidFill>
                  <a:schemeClr val="bg1"/>
                </a:solidFill>
                <a:latin typeface="Calibri" pitchFamily="34" charset="0"/>
              </a:rPr>
              <a:t>Fordi kroppen ikke skal arbejde for stærkt og blive syg, som manden der kører for stærkt i bilen</a:t>
            </a:r>
          </a:p>
          <a:p>
            <a:pPr marL="342900" indent="-342900">
              <a:lnSpc>
                <a:spcPct val="70000"/>
              </a:lnSpc>
              <a:buFont typeface="Calibri" pitchFamily="34" charset="0"/>
              <a:buAutoNum type="arabicPeriod"/>
            </a:pPr>
            <a:endParaRPr lang="da-DK" sz="1900">
              <a:solidFill>
                <a:schemeClr val="bg1"/>
              </a:solidFill>
              <a:latin typeface="Calibri" pitchFamily="34" charset="0"/>
            </a:endParaRPr>
          </a:p>
          <a:p>
            <a:pPr marL="342900" indent="-342900">
              <a:lnSpc>
                <a:spcPct val="70000"/>
              </a:lnSpc>
              <a:buFont typeface="Calibri" pitchFamily="34" charset="0"/>
              <a:buAutoNum type="arabicPeriod"/>
            </a:pPr>
            <a:r>
              <a:rPr lang="da-DK" sz="1900">
                <a:solidFill>
                  <a:schemeClr val="bg1"/>
                </a:solidFill>
                <a:latin typeface="Calibri" pitchFamily="34" charset="0"/>
              </a:rPr>
              <a:t>Fordi du skal kunne sammenligne med andre</a:t>
            </a:r>
          </a:p>
          <a:p>
            <a:pPr marL="342900" indent="-342900">
              <a:lnSpc>
                <a:spcPct val="70000"/>
              </a:lnSpc>
              <a:buFont typeface="Calibri" pitchFamily="34" charset="0"/>
              <a:buAutoNum type="arabicPeriod"/>
            </a:pPr>
            <a:endParaRPr lang="da-DK" sz="1900">
              <a:solidFill>
                <a:schemeClr val="bg1"/>
              </a:solidFill>
              <a:latin typeface="Calibri" pitchFamily="34" charset="0"/>
            </a:endParaRPr>
          </a:p>
          <a:p>
            <a:pPr marL="342900" indent="-342900">
              <a:lnSpc>
                <a:spcPct val="70000"/>
              </a:lnSpc>
              <a:buFont typeface="Calibri" pitchFamily="34" charset="0"/>
              <a:buAutoNum type="arabicPeriod"/>
            </a:pPr>
            <a:r>
              <a:rPr lang="da-DK" sz="1900">
                <a:solidFill>
                  <a:schemeClr val="bg1"/>
                </a:solidFill>
                <a:latin typeface="Calibri" pitchFamily="34" charset="0"/>
              </a:rPr>
              <a:t>Fordi ellers kan du ikke spise mad</a:t>
            </a:r>
          </a:p>
          <a:p>
            <a:pPr marL="342900" indent="-342900">
              <a:lnSpc>
                <a:spcPct val="70000"/>
              </a:lnSpc>
              <a:buFont typeface="Calibri" pitchFamily="34" charset="0"/>
              <a:buAutoNum type="arabicPeriod"/>
            </a:pPr>
            <a:endParaRPr lang="da-DK" sz="1900">
              <a:solidFill>
                <a:schemeClr val="bg1"/>
              </a:solidFill>
              <a:latin typeface="Calibri" pitchFamily="34" charset="0"/>
            </a:endParaRPr>
          </a:p>
          <a:p>
            <a:pPr marL="342900" indent="-342900">
              <a:lnSpc>
                <a:spcPct val="90000"/>
              </a:lnSpc>
            </a:pPr>
            <a:endParaRPr lang="da-DK" sz="30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0F669E-6DE7-4009-ACC2-A2CB7A473FA5}" type="slidenum">
              <a:rPr lang="da-DK"/>
              <a:pPr>
                <a:defRPr/>
              </a:pPr>
              <a:t>28</a:t>
            </a:fld>
            <a:endParaRPr lang="da-DK"/>
          </a:p>
        </p:txBody>
      </p:sp>
      <p:pic>
        <p:nvPicPr>
          <p:cNvPr id="6" name="Billede 5" descr="NAV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851278" y="6316823"/>
            <a:ext cx="1704968" cy="510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el 3"/>
          <p:cNvSpPr txBox="1">
            <a:spLocks/>
          </p:cNvSpPr>
          <p:nvPr/>
        </p:nvSpPr>
        <p:spPr bwMode="auto">
          <a:xfrm>
            <a:off x="544513" y="836613"/>
            <a:ext cx="8275637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da-DK" sz="3200">
                <a:solidFill>
                  <a:schemeClr val="bg1"/>
                </a:solidFill>
                <a:latin typeface="Calibri" pitchFamily="34" charset="0"/>
              </a:rPr>
              <a:t>Hvad fik du lært?</a:t>
            </a:r>
          </a:p>
        </p:txBody>
      </p:sp>
      <p:pic>
        <p:nvPicPr>
          <p:cNvPr id="44034" name="Billede 10" descr="question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7763" y="2492375"/>
            <a:ext cx="1238250" cy="180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el 3"/>
          <p:cNvSpPr txBox="1">
            <a:spLocks/>
          </p:cNvSpPr>
          <p:nvPr/>
        </p:nvSpPr>
        <p:spPr bwMode="auto">
          <a:xfrm>
            <a:off x="1187450" y="2420938"/>
            <a:ext cx="6264275" cy="3311525"/>
          </a:xfrm>
          <a:prstGeom prst="rect">
            <a:avLst/>
          </a:prstGeom>
          <a:solidFill>
            <a:schemeClr val="bg1">
              <a:alpha val="10196"/>
            </a:schemeClr>
          </a:solidFill>
          <a:ln w="25400">
            <a:noFill/>
            <a:miter lim="800000"/>
            <a:headEnd/>
            <a:tailEnd/>
          </a:ln>
        </p:spPr>
        <p:txBody>
          <a:bodyPr lIns="360000" tIns="360000" rIns="360000" bIns="360000"/>
          <a:lstStyle/>
          <a:p>
            <a:pPr marL="342900" indent="-342900">
              <a:lnSpc>
                <a:spcPct val="70000"/>
              </a:lnSpc>
            </a:pPr>
            <a:r>
              <a:rPr lang="da-DK" sz="3200">
                <a:solidFill>
                  <a:schemeClr val="bg1"/>
                </a:solidFill>
                <a:latin typeface="Calibri" pitchFamily="34" charset="0"/>
              </a:rPr>
              <a:t>Hvordan undgår du forhøjet </a:t>
            </a:r>
          </a:p>
          <a:p>
            <a:pPr marL="342900" indent="-342900">
              <a:lnSpc>
                <a:spcPct val="70000"/>
              </a:lnSpc>
            </a:pPr>
            <a:r>
              <a:rPr lang="da-DK" sz="3200">
                <a:solidFill>
                  <a:schemeClr val="bg1"/>
                </a:solidFill>
                <a:latin typeface="Calibri" pitchFamily="34" charset="0"/>
              </a:rPr>
              <a:t>blodtryk?</a:t>
            </a:r>
          </a:p>
          <a:p>
            <a:pPr marL="342900" indent="-342900">
              <a:lnSpc>
                <a:spcPct val="90000"/>
              </a:lnSpc>
            </a:pPr>
            <a:endParaRPr lang="da-DK" sz="3200">
              <a:solidFill>
                <a:schemeClr val="bg1"/>
              </a:solidFill>
              <a:latin typeface="Calibri" pitchFamily="34" charset="0"/>
            </a:endParaRPr>
          </a:p>
          <a:p>
            <a:pPr marL="342900" indent="-342900">
              <a:lnSpc>
                <a:spcPct val="70000"/>
              </a:lnSpc>
              <a:buFont typeface="Calibri" pitchFamily="34" charset="0"/>
              <a:buAutoNum type="arabicPeriod"/>
            </a:pPr>
            <a:r>
              <a:rPr lang="da-DK" sz="2000">
                <a:solidFill>
                  <a:schemeClr val="bg1"/>
                </a:solidFill>
                <a:latin typeface="Calibri" pitchFamily="34" charset="0"/>
              </a:rPr>
              <a:t>Sover meget</a:t>
            </a:r>
          </a:p>
          <a:p>
            <a:pPr marL="342900" indent="-342900">
              <a:lnSpc>
                <a:spcPct val="70000"/>
              </a:lnSpc>
              <a:buFont typeface="Calibri" pitchFamily="34" charset="0"/>
              <a:buAutoNum type="arabicPeriod"/>
            </a:pPr>
            <a:endParaRPr lang="da-DK" sz="2000">
              <a:solidFill>
                <a:schemeClr val="bg1"/>
              </a:solidFill>
              <a:latin typeface="Calibri" pitchFamily="34" charset="0"/>
            </a:endParaRPr>
          </a:p>
          <a:p>
            <a:pPr marL="342900" indent="-342900">
              <a:lnSpc>
                <a:spcPct val="70000"/>
              </a:lnSpc>
              <a:buFont typeface="Calibri" pitchFamily="34" charset="0"/>
              <a:buAutoNum type="arabicPeriod"/>
            </a:pPr>
            <a:r>
              <a:rPr lang="da-DK" sz="2000">
                <a:solidFill>
                  <a:schemeClr val="bg1"/>
                </a:solidFill>
                <a:latin typeface="Calibri" pitchFamily="34" charset="0"/>
              </a:rPr>
              <a:t>Spiser sundt, holder dig slank og motionerer flere gange om ugen</a:t>
            </a:r>
          </a:p>
          <a:p>
            <a:pPr marL="342900" indent="-342900">
              <a:lnSpc>
                <a:spcPct val="70000"/>
              </a:lnSpc>
              <a:buFont typeface="Calibri" pitchFamily="34" charset="0"/>
              <a:buAutoNum type="arabicPeriod"/>
            </a:pPr>
            <a:endParaRPr lang="da-DK" sz="2000">
              <a:solidFill>
                <a:schemeClr val="bg1"/>
              </a:solidFill>
              <a:latin typeface="Calibri" pitchFamily="34" charset="0"/>
            </a:endParaRPr>
          </a:p>
          <a:p>
            <a:pPr marL="342900" indent="-342900">
              <a:lnSpc>
                <a:spcPct val="70000"/>
              </a:lnSpc>
              <a:buFont typeface="Calibri" pitchFamily="34" charset="0"/>
              <a:buAutoNum type="arabicPeriod"/>
            </a:pPr>
            <a:r>
              <a:rPr lang="da-DK" sz="2000">
                <a:solidFill>
                  <a:schemeClr val="bg1"/>
                </a:solidFill>
                <a:latin typeface="Calibri" pitchFamily="34" charset="0"/>
              </a:rPr>
              <a:t>Bliver meget tyk</a:t>
            </a:r>
          </a:p>
          <a:p>
            <a:pPr marL="342900" indent="-342900">
              <a:lnSpc>
                <a:spcPct val="70000"/>
              </a:lnSpc>
              <a:buFont typeface="Calibri" pitchFamily="34" charset="0"/>
              <a:buAutoNum type="arabicPeriod"/>
            </a:pPr>
            <a:endParaRPr lang="da-DK" sz="2000">
              <a:solidFill>
                <a:schemeClr val="bg1"/>
              </a:solidFill>
              <a:latin typeface="Calibri" pitchFamily="34" charset="0"/>
            </a:endParaRPr>
          </a:p>
          <a:p>
            <a:pPr marL="342900" indent="-342900">
              <a:lnSpc>
                <a:spcPct val="90000"/>
              </a:lnSpc>
              <a:buFontTx/>
              <a:buAutoNum type="arabicPeriod"/>
            </a:pPr>
            <a:endParaRPr lang="da-DK" sz="32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EFF940-B400-4E39-BF90-F32C2150098D}" type="slidenum">
              <a:rPr lang="da-DK"/>
              <a:pPr>
                <a:defRPr/>
              </a:pPr>
              <a:t>29</a:t>
            </a:fld>
            <a:endParaRPr lang="da-DK"/>
          </a:p>
        </p:txBody>
      </p:sp>
      <p:pic>
        <p:nvPicPr>
          <p:cNvPr id="6" name="Billede 5" descr="NAV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851278" y="6316823"/>
            <a:ext cx="1704968" cy="510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Undertitel 9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da-DK" dirty="0"/>
          </a:p>
        </p:txBody>
      </p:sp>
      <p:pic>
        <p:nvPicPr>
          <p:cNvPr id="17410" name="Billede 6" descr="NAV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851275" y="6316823"/>
            <a:ext cx="1704975" cy="510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Pladsholder til diasnumm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FCF5E9-BE10-4898-ABDB-BCEC9E2BDC2F}" type="slidenum">
              <a:rPr lang="da-DK"/>
              <a:pPr>
                <a:defRPr/>
              </a:pPr>
              <a:t>3</a:t>
            </a:fld>
            <a:endParaRPr lang="da-DK"/>
          </a:p>
        </p:txBody>
      </p:sp>
      <p:pic>
        <p:nvPicPr>
          <p:cNvPr id="17412" name="Billede 11" descr="Film.0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675" y="0"/>
            <a:ext cx="6408738" cy="537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2268538" y="2349500"/>
            <a:ext cx="5037137" cy="3025775"/>
          </a:xfrm>
          <a:solidFill>
            <a:schemeClr val="tx1">
              <a:lumMod val="75000"/>
              <a:lumOff val="25000"/>
              <a:alpha val="83000"/>
            </a:schemeClr>
          </a:solidFill>
          <a:ln w="25400">
            <a:solidFill>
              <a:schemeClr val="tx1">
                <a:lumMod val="75000"/>
                <a:lumOff val="25000"/>
              </a:schemeClr>
            </a:solidFill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a-DK" sz="3200" dirty="0" smtClean="0">
                <a:solidFill>
                  <a:schemeClr val="bg1"/>
                </a:solidFill>
              </a:rPr>
              <a:t>Find filmen på </a:t>
            </a:r>
            <a:br>
              <a:rPr lang="da-DK" sz="3200" dirty="0" smtClean="0">
                <a:solidFill>
                  <a:schemeClr val="bg1"/>
                </a:solidFill>
              </a:rPr>
            </a:br>
            <a:r>
              <a:rPr lang="da-DK" sz="3200" b="1" dirty="0" err="1" smtClean="0">
                <a:solidFill>
                  <a:schemeClr val="bg1"/>
                </a:solidFill>
              </a:rPr>
              <a:t>www.smutprojektet.dk</a:t>
            </a:r>
            <a:endParaRPr lang="da-DK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diasnumm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5F2A38-92CA-4F6D-9CBB-92B677329A95}" type="slidenum">
              <a:rPr lang="da-DK"/>
              <a:pPr>
                <a:defRPr/>
              </a:pPr>
              <a:t>30</a:t>
            </a:fld>
            <a:endParaRPr lang="da-DK"/>
          </a:p>
        </p:txBody>
      </p:sp>
      <p:sp>
        <p:nvSpPr>
          <p:cNvPr id="45058" name="Titel 3"/>
          <p:cNvSpPr txBox="1">
            <a:spLocks/>
          </p:cNvSpPr>
          <p:nvPr/>
        </p:nvSpPr>
        <p:spPr bwMode="auto">
          <a:xfrm>
            <a:off x="468313" y="4005263"/>
            <a:ext cx="7991475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da-DK" sz="3200">
                <a:solidFill>
                  <a:schemeClr val="bg1"/>
                </a:solidFill>
                <a:latin typeface="Calibri" pitchFamily="34" charset="0"/>
              </a:rPr>
              <a:t>Tak for i dag</a:t>
            </a:r>
          </a:p>
        </p:txBody>
      </p:sp>
      <p:pic>
        <p:nvPicPr>
          <p:cNvPr id="45059" name="Billede 10" descr="Smut.mini.Venner.r0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4713" y="2157413"/>
            <a:ext cx="2165350" cy="227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dertitel 5"/>
          <p:cNvSpPr>
            <a:spLocks noGrp="1"/>
          </p:cNvSpPr>
          <p:nvPr>
            <p:ph type="subTitle" idx="1"/>
          </p:nvPr>
        </p:nvSpPr>
        <p:spPr>
          <a:xfrm>
            <a:off x="-388938" y="2155825"/>
            <a:ext cx="6400801" cy="3505200"/>
          </a:xfrm>
        </p:spPr>
        <p:txBody>
          <a:bodyPr rtlCol="0">
            <a:normAutofit fontScale="92500" lnSpcReduction="10000"/>
          </a:bodyPr>
          <a:lstStyle/>
          <a:p>
            <a:pPr lvl="2" algn="l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da-DK" dirty="0" smtClean="0">
                <a:solidFill>
                  <a:schemeClr val="bg1"/>
                </a:solidFill>
              </a:rPr>
              <a:t> Hvad handlede filmen om?</a:t>
            </a:r>
          </a:p>
          <a:p>
            <a:pPr lvl="3" algn="l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endParaRPr lang="da-DK" dirty="0" smtClean="0">
              <a:solidFill>
                <a:schemeClr val="bg1"/>
              </a:solidFill>
            </a:endParaRPr>
          </a:p>
          <a:p>
            <a:pPr lvl="2" algn="l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da-DK" dirty="0" smtClean="0">
                <a:solidFill>
                  <a:schemeClr val="bg1"/>
                </a:solidFill>
              </a:rPr>
              <a:t> Hvad var godt og hvorfor?</a:t>
            </a:r>
          </a:p>
          <a:p>
            <a:pPr lvl="3" algn="l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endParaRPr lang="da-DK" dirty="0" smtClean="0">
              <a:solidFill>
                <a:schemeClr val="bg1"/>
              </a:solidFill>
            </a:endParaRPr>
          </a:p>
          <a:p>
            <a:pPr lvl="2" algn="l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da-DK" dirty="0" smtClean="0">
                <a:solidFill>
                  <a:schemeClr val="bg1"/>
                </a:solidFill>
              </a:rPr>
              <a:t> Hvad var ikke godt og hvorfor?</a:t>
            </a:r>
          </a:p>
          <a:p>
            <a:pPr lvl="3" algn="l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endParaRPr lang="da-DK" dirty="0" smtClean="0">
              <a:solidFill>
                <a:schemeClr val="bg1"/>
              </a:solidFill>
            </a:endParaRPr>
          </a:p>
          <a:p>
            <a:pPr lvl="2" algn="l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da-DK" dirty="0" smtClean="0">
                <a:solidFill>
                  <a:schemeClr val="bg1"/>
                </a:solidFill>
              </a:rPr>
              <a:t> Hvad tænker du, når du ser filmen? </a:t>
            </a:r>
          </a:p>
          <a:p>
            <a:pPr lvl="3" algn="l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endParaRPr lang="da-DK" dirty="0" smtClean="0">
              <a:solidFill>
                <a:schemeClr val="bg1"/>
              </a:solidFill>
            </a:endParaRPr>
          </a:p>
          <a:p>
            <a:pPr lvl="2" algn="l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da-DK" dirty="0" smtClean="0">
                <a:solidFill>
                  <a:schemeClr val="bg1"/>
                </a:solidFill>
              </a:rPr>
              <a:t> Hvad skal du passe på?</a:t>
            </a:r>
          </a:p>
          <a:p>
            <a:pPr lvl="3" algn="l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endParaRPr lang="da-DK" dirty="0" smtClean="0">
              <a:solidFill>
                <a:schemeClr val="bg1"/>
              </a:solidFill>
            </a:endParaRPr>
          </a:p>
          <a:p>
            <a:pPr lvl="2" algn="l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da-DK" dirty="0" smtClean="0">
                <a:solidFill>
                  <a:schemeClr val="bg1"/>
                </a:solidFill>
              </a:rPr>
              <a:t> Hvad er der galt med Grete?</a:t>
            </a:r>
          </a:p>
          <a:p>
            <a:pPr algn="l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endParaRPr lang="da-DK" dirty="0">
              <a:solidFill>
                <a:schemeClr val="bg1"/>
              </a:solidFill>
            </a:endParaRPr>
          </a:p>
        </p:txBody>
      </p:sp>
      <p:sp>
        <p:nvSpPr>
          <p:cNvPr id="18435" name="Titel 3"/>
          <p:cNvSpPr>
            <a:spLocks noGrp="1"/>
          </p:cNvSpPr>
          <p:nvPr>
            <p:ph type="ctrTitle"/>
          </p:nvPr>
        </p:nvSpPr>
        <p:spPr>
          <a:xfrm>
            <a:off x="544513" y="836613"/>
            <a:ext cx="2371725" cy="1470025"/>
          </a:xfrm>
        </p:spPr>
        <p:txBody>
          <a:bodyPr/>
          <a:lstStyle/>
          <a:p>
            <a:pPr algn="l" eaLnBrk="1" hangingPunct="1"/>
            <a:r>
              <a:rPr lang="da-DK" sz="3200" smtClean="0">
                <a:solidFill>
                  <a:schemeClr val="bg1"/>
                </a:solidFill>
              </a:rPr>
              <a:t>Filmen</a:t>
            </a:r>
          </a:p>
        </p:txBody>
      </p:sp>
      <p:sp>
        <p:nvSpPr>
          <p:cNvPr id="8" name="Pladsholder til diasnumm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59ACB2-5E1A-4AD7-A9C3-046B4F62CF11}" type="slidenum">
              <a:rPr lang="da-DK"/>
              <a:pPr>
                <a:defRPr/>
              </a:pPr>
              <a:t>4</a:t>
            </a:fld>
            <a:endParaRPr lang="da-DK"/>
          </a:p>
        </p:txBody>
      </p:sp>
      <p:pic>
        <p:nvPicPr>
          <p:cNvPr id="7" name="Billede 6" descr="NAV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851275" y="6316823"/>
            <a:ext cx="1704975" cy="510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el 3"/>
          <p:cNvSpPr>
            <a:spLocks noGrp="1"/>
          </p:cNvSpPr>
          <p:nvPr>
            <p:ph type="ctrTitle"/>
          </p:nvPr>
        </p:nvSpPr>
        <p:spPr>
          <a:xfrm>
            <a:off x="684213" y="2781300"/>
            <a:ext cx="7772400" cy="1470025"/>
          </a:xfrm>
        </p:spPr>
        <p:txBody>
          <a:bodyPr/>
          <a:lstStyle/>
          <a:p>
            <a:pPr eaLnBrk="1" hangingPunct="1"/>
            <a:r>
              <a:rPr lang="da-DK" smtClean="0">
                <a:solidFill>
                  <a:schemeClr val="bg1"/>
                </a:solidFill>
              </a:rPr>
              <a:t>Pause</a:t>
            </a:r>
          </a:p>
        </p:txBody>
      </p:sp>
      <p:pic>
        <p:nvPicPr>
          <p:cNvPr id="19458" name="Billede 6" descr="NAV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275" y="6286500"/>
            <a:ext cx="17049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Billede 7" descr="quiz.png">
            <a:hlinkClick r:id="rId3"/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44813" y="4652963"/>
            <a:ext cx="3859212" cy="220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ladsholder til diasnumm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58B3BF-2D09-4BD1-9251-A65CEA6072F3}" type="slidenum">
              <a:rPr lang="da-DK"/>
              <a:pPr>
                <a:defRPr/>
              </a:pPr>
              <a:t>5</a:t>
            </a:fld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el 3"/>
          <p:cNvSpPr txBox="1">
            <a:spLocks/>
          </p:cNvSpPr>
          <p:nvPr/>
        </p:nvSpPr>
        <p:spPr bwMode="auto">
          <a:xfrm>
            <a:off x="544513" y="836613"/>
            <a:ext cx="8275637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da-DK" sz="3200">
                <a:solidFill>
                  <a:schemeClr val="bg1"/>
                </a:solidFill>
                <a:latin typeface="Calibri" pitchFamily="34" charset="0"/>
              </a:rPr>
              <a:t>Kan I huske filmen om Grete og blodtrykket?</a:t>
            </a:r>
          </a:p>
        </p:txBody>
      </p:sp>
      <p:sp>
        <p:nvSpPr>
          <p:cNvPr id="7" name="Undertitel 5"/>
          <p:cNvSpPr>
            <a:spLocks noGrp="1"/>
          </p:cNvSpPr>
          <p:nvPr>
            <p:ph type="subTitle" idx="1"/>
          </p:nvPr>
        </p:nvSpPr>
        <p:spPr>
          <a:xfrm>
            <a:off x="-388938" y="2155825"/>
            <a:ext cx="8921751" cy="3505200"/>
          </a:xfrm>
        </p:spPr>
        <p:txBody>
          <a:bodyPr/>
          <a:lstStyle/>
          <a:p>
            <a:pPr lvl="2" algn="l"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da-DK" sz="2200" smtClean="0">
                <a:solidFill>
                  <a:schemeClr val="bg1"/>
                </a:solidFill>
              </a:rPr>
              <a:t> Hvad handlede filmen om?</a:t>
            </a:r>
          </a:p>
          <a:p>
            <a:pPr lvl="2" algn="l" eaLnBrk="1" hangingPunct="1">
              <a:lnSpc>
                <a:spcPct val="80000"/>
              </a:lnSpc>
              <a:buFont typeface="Wingdings" pitchFamily="2" charset="2"/>
              <a:buChar char="ü"/>
            </a:pPr>
            <a:endParaRPr lang="da-DK" sz="2200" smtClean="0">
              <a:solidFill>
                <a:schemeClr val="bg1"/>
              </a:solidFill>
            </a:endParaRPr>
          </a:p>
          <a:p>
            <a:pPr lvl="2" algn="l"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da-DK" sz="2200" smtClean="0">
                <a:solidFill>
                  <a:schemeClr val="bg1"/>
                </a:solidFill>
              </a:rPr>
              <a:t> Kender I nogen, der får piller for forhøjet blodtryk?</a:t>
            </a:r>
          </a:p>
          <a:p>
            <a:pPr lvl="2" algn="l" eaLnBrk="1" hangingPunct="1">
              <a:lnSpc>
                <a:spcPct val="80000"/>
              </a:lnSpc>
              <a:buFont typeface="Wingdings" pitchFamily="2" charset="2"/>
              <a:buChar char="ü"/>
            </a:pPr>
            <a:endParaRPr lang="da-DK" sz="2200" smtClean="0">
              <a:solidFill>
                <a:schemeClr val="bg1"/>
              </a:solidFill>
            </a:endParaRPr>
          </a:p>
          <a:p>
            <a:pPr lvl="2" algn="l"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da-DK" sz="2200" smtClean="0">
                <a:solidFill>
                  <a:schemeClr val="bg1"/>
                </a:solidFill>
              </a:rPr>
              <a:t> Hvordan har de det både nu og før de fik forhøjet blodtryk? </a:t>
            </a:r>
          </a:p>
          <a:p>
            <a:pPr lvl="2" algn="l" eaLnBrk="1" hangingPunct="1">
              <a:lnSpc>
                <a:spcPct val="80000"/>
              </a:lnSpc>
              <a:buFont typeface="Wingdings" pitchFamily="2" charset="2"/>
              <a:buChar char="ü"/>
            </a:pPr>
            <a:endParaRPr lang="da-DK" sz="2200" smtClean="0">
              <a:solidFill>
                <a:schemeClr val="bg1"/>
              </a:solidFill>
            </a:endParaRPr>
          </a:p>
          <a:p>
            <a:pPr lvl="2" algn="l"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da-DK" sz="2200" smtClean="0">
                <a:solidFill>
                  <a:schemeClr val="bg1"/>
                </a:solidFill>
              </a:rPr>
              <a:t> Kan de mærke de har forhøjet blodtryk?  </a:t>
            </a:r>
          </a:p>
          <a:p>
            <a:pPr lvl="3" algn="l" eaLnBrk="1" hangingPunct="1">
              <a:lnSpc>
                <a:spcPct val="80000"/>
              </a:lnSpc>
              <a:buFont typeface="Wingdings" pitchFamily="2" charset="2"/>
              <a:buChar char="ü"/>
            </a:pPr>
            <a:endParaRPr lang="da-DK" sz="2200" smtClean="0">
              <a:solidFill>
                <a:schemeClr val="bg1"/>
              </a:solidFill>
            </a:endParaRPr>
          </a:p>
          <a:p>
            <a:pPr lvl="2" algn="l"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da-DK" sz="2200" smtClean="0">
                <a:solidFill>
                  <a:schemeClr val="bg1"/>
                </a:solidFill>
              </a:rPr>
              <a:t> Hvad gør de for at leve med deres forhøjet blodtryk?</a:t>
            </a:r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381350-7810-4DE5-856D-5F7F1ED3761D}" type="slidenum">
              <a:rPr lang="da-DK"/>
              <a:pPr>
                <a:defRPr/>
              </a:pPr>
              <a:t>6</a:t>
            </a:fld>
            <a:endParaRPr lang="da-DK"/>
          </a:p>
        </p:txBody>
      </p:sp>
      <p:pic>
        <p:nvPicPr>
          <p:cNvPr id="8" name="Billede 7" descr="NAV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851277" y="6316823"/>
            <a:ext cx="1704971" cy="510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el 3"/>
          <p:cNvSpPr txBox="1">
            <a:spLocks/>
          </p:cNvSpPr>
          <p:nvPr/>
        </p:nvSpPr>
        <p:spPr bwMode="auto">
          <a:xfrm>
            <a:off x="544513" y="836613"/>
            <a:ext cx="8275637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da-DK" sz="3200">
                <a:solidFill>
                  <a:schemeClr val="bg1"/>
                </a:solidFill>
                <a:latin typeface="Calibri" pitchFamily="34" charset="0"/>
              </a:rPr>
              <a:t>Gruppesnak</a:t>
            </a:r>
          </a:p>
        </p:txBody>
      </p:sp>
      <p:sp>
        <p:nvSpPr>
          <p:cNvPr id="8" name="Titel 3"/>
          <p:cNvSpPr txBox="1">
            <a:spLocks/>
          </p:cNvSpPr>
          <p:nvPr/>
        </p:nvSpPr>
        <p:spPr bwMode="auto">
          <a:xfrm>
            <a:off x="657225" y="2205038"/>
            <a:ext cx="6264275" cy="2736850"/>
          </a:xfrm>
          <a:prstGeom prst="rect">
            <a:avLst/>
          </a:prstGeom>
          <a:solidFill>
            <a:schemeClr val="bg1">
              <a:alpha val="10196"/>
            </a:schemeClr>
          </a:solidFill>
          <a:ln w="25400">
            <a:noFill/>
            <a:miter lim="800000"/>
            <a:headEnd/>
            <a:tailEnd/>
          </a:ln>
        </p:spPr>
        <p:txBody>
          <a:bodyPr lIns="360000" tIns="360000" rIns="360000" bIns="360000"/>
          <a:lstStyle/>
          <a:p>
            <a:r>
              <a:rPr lang="da-DK" sz="3200">
                <a:solidFill>
                  <a:schemeClr val="bg1"/>
                </a:solidFill>
                <a:latin typeface="Calibri" pitchFamily="34" charset="0"/>
              </a:rPr>
              <a:t>Hvor sidder hjertet?</a:t>
            </a:r>
          </a:p>
        </p:txBody>
      </p:sp>
      <p:pic>
        <p:nvPicPr>
          <p:cNvPr id="21508" name="Billede 11" descr="question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725" y="2636838"/>
            <a:ext cx="1238250" cy="180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el 3"/>
          <p:cNvSpPr txBox="1">
            <a:spLocks/>
          </p:cNvSpPr>
          <p:nvPr/>
        </p:nvSpPr>
        <p:spPr>
          <a:xfrm>
            <a:off x="801688" y="3357563"/>
            <a:ext cx="5975350" cy="1447800"/>
          </a:xfrm>
          <a:prstGeom prst="rect">
            <a:avLst/>
          </a:prstGeom>
          <a:solidFill>
            <a:schemeClr val="accent3">
              <a:alpha val="51000"/>
            </a:schemeClr>
          </a:solidFill>
        </p:spPr>
        <p:txBody>
          <a:bodyPr lIns="360000" tIns="360000" rIns="360000" bIns="360000"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da-DK" sz="2000" dirty="0">
                <a:solidFill>
                  <a:schemeClr val="bg1"/>
                </a:solidFill>
                <a:latin typeface="+mn-lt"/>
              </a:rPr>
              <a:t>Bag brystet</a:t>
            </a:r>
          </a:p>
        </p:txBody>
      </p:sp>
      <p:sp>
        <p:nvSpPr>
          <p:cNvPr id="13" name="Pladsholder til diasnummer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46DF41-2DFE-45A0-916B-8614A6BFDAB4}" type="slidenum">
              <a:rPr lang="da-DK"/>
              <a:pPr>
                <a:defRPr/>
              </a:pPr>
              <a:t>7</a:t>
            </a:fld>
            <a:endParaRPr lang="da-DK"/>
          </a:p>
        </p:txBody>
      </p:sp>
      <p:pic>
        <p:nvPicPr>
          <p:cNvPr id="10" name="Billede 9" descr="NAV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851277" y="6316823"/>
            <a:ext cx="1704971" cy="510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el 3"/>
          <p:cNvSpPr txBox="1">
            <a:spLocks/>
          </p:cNvSpPr>
          <p:nvPr/>
        </p:nvSpPr>
        <p:spPr bwMode="auto">
          <a:xfrm>
            <a:off x="544513" y="836613"/>
            <a:ext cx="8275637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da-DK" sz="3200">
                <a:solidFill>
                  <a:schemeClr val="bg1"/>
                </a:solidFill>
                <a:latin typeface="Calibri" pitchFamily="34" charset="0"/>
              </a:rPr>
              <a:t>Gruppesnak</a:t>
            </a:r>
          </a:p>
        </p:txBody>
      </p:sp>
      <p:sp>
        <p:nvSpPr>
          <p:cNvPr id="8" name="Titel 3"/>
          <p:cNvSpPr txBox="1">
            <a:spLocks/>
          </p:cNvSpPr>
          <p:nvPr/>
        </p:nvSpPr>
        <p:spPr bwMode="auto">
          <a:xfrm>
            <a:off x="611188" y="2276475"/>
            <a:ext cx="6264275" cy="2736850"/>
          </a:xfrm>
          <a:prstGeom prst="rect">
            <a:avLst/>
          </a:prstGeom>
          <a:solidFill>
            <a:schemeClr val="bg1">
              <a:alpha val="10196"/>
            </a:schemeClr>
          </a:solidFill>
          <a:ln w="25400">
            <a:noFill/>
            <a:miter lim="800000"/>
            <a:headEnd/>
            <a:tailEnd/>
          </a:ln>
        </p:spPr>
        <p:txBody>
          <a:bodyPr lIns="360000" tIns="360000" rIns="360000" bIns="360000"/>
          <a:lstStyle/>
          <a:p>
            <a:r>
              <a:rPr lang="da-DK" sz="3200">
                <a:solidFill>
                  <a:schemeClr val="bg1"/>
                </a:solidFill>
                <a:latin typeface="Calibri" pitchFamily="34" charset="0"/>
              </a:rPr>
              <a:t>Hvad bruger du hjertet til?</a:t>
            </a:r>
          </a:p>
          <a:p>
            <a:endParaRPr lang="da-DK" sz="320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22532" name="Billede 10" descr="question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625" y="2349500"/>
            <a:ext cx="1238250" cy="180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el 3"/>
          <p:cNvSpPr txBox="1">
            <a:spLocks/>
          </p:cNvSpPr>
          <p:nvPr/>
        </p:nvSpPr>
        <p:spPr>
          <a:xfrm>
            <a:off x="755650" y="3429000"/>
            <a:ext cx="5976938" cy="1447800"/>
          </a:xfrm>
          <a:prstGeom prst="rect">
            <a:avLst/>
          </a:prstGeom>
          <a:solidFill>
            <a:schemeClr val="accent3">
              <a:alpha val="51000"/>
            </a:schemeClr>
          </a:solidFill>
        </p:spPr>
        <p:txBody>
          <a:bodyPr lIns="360000" tIns="360000" rIns="360000" bIns="360000"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da-DK" sz="2000">
                <a:solidFill>
                  <a:schemeClr val="bg1"/>
                </a:solidFill>
                <a:latin typeface="Calibri" pitchFamily="34" charset="0"/>
              </a:rPr>
              <a:t>Hjertet får blodet rundt i kroppen og får dig </a:t>
            </a:r>
          </a:p>
          <a:p>
            <a:pPr>
              <a:lnSpc>
                <a:spcPct val="80000"/>
              </a:lnSpc>
            </a:pPr>
            <a:r>
              <a:rPr lang="da-DK" sz="2000">
                <a:solidFill>
                  <a:schemeClr val="bg1"/>
                </a:solidFill>
                <a:latin typeface="Calibri" pitchFamily="34" charset="0"/>
              </a:rPr>
              <a:t>til at fungere, ligesom motoren får bilen til at køre.</a:t>
            </a:r>
            <a:endParaRPr lang="da-DK" sz="20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0" name="Pladsholder til diasnumm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C387BD-24E8-4FAB-8A2B-321D27AD8A5C}" type="slidenum">
              <a:rPr lang="da-DK"/>
              <a:pPr>
                <a:defRPr/>
              </a:pPr>
              <a:t>8</a:t>
            </a:fld>
            <a:endParaRPr lang="da-DK"/>
          </a:p>
        </p:txBody>
      </p:sp>
      <p:pic>
        <p:nvPicPr>
          <p:cNvPr id="12" name="Billede 11" descr="MAND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620688"/>
            <a:ext cx="3256558" cy="5554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Billede 10" descr="NAV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851277" y="6316823"/>
            <a:ext cx="1704971" cy="510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el 3"/>
          <p:cNvSpPr txBox="1">
            <a:spLocks/>
          </p:cNvSpPr>
          <p:nvPr/>
        </p:nvSpPr>
        <p:spPr bwMode="auto">
          <a:xfrm>
            <a:off x="544513" y="836613"/>
            <a:ext cx="8275637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da-DK" sz="3200">
                <a:solidFill>
                  <a:schemeClr val="bg1"/>
                </a:solidFill>
                <a:latin typeface="Calibri" pitchFamily="34" charset="0"/>
              </a:rPr>
              <a:t>Gruppesnak</a:t>
            </a:r>
          </a:p>
        </p:txBody>
      </p:sp>
      <p:sp>
        <p:nvSpPr>
          <p:cNvPr id="8" name="Titel 3"/>
          <p:cNvSpPr txBox="1">
            <a:spLocks/>
          </p:cNvSpPr>
          <p:nvPr/>
        </p:nvSpPr>
        <p:spPr bwMode="auto">
          <a:xfrm>
            <a:off x="1619250" y="2636838"/>
            <a:ext cx="6265863" cy="2736850"/>
          </a:xfrm>
          <a:prstGeom prst="rect">
            <a:avLst/>
          </a:prstGeom>
          <a:solidFill>
            <a:schemeClr val="bg1">
              <a:alpha val="10196"/>
            </a:schemeClr>
          </a:solidFill>
          <a:ln w="25400">
            <a:noFill/>
            <a:miter lim="800000"/>
            <a:headEnd/>
            <a:tailEnd/>
          </a:ln>
        </p:spPr>
        <p:txBody>
          <a:bodyPr lIns="360000" tIns="360000" rIns="360000" bIns="360000"/>
          <a:lstStyle/>
          <a:p>
            <a:pPr>
              <a:lnSpc>
                <a:spcPct val="90000"/>
              </a:lnSpc>
            </a:pPr>
            <a:r>
              <a:rPr lang="da-DK" sz="3200">
                <a:solidFill>
                  <a:schemeClr val="bg1"/>
                </a:solidFill>
                <a:latin typeface="Calibri" pitchFamily="34" charset="0"/>
              </a:rPr>
              <a:t>Kan hjertet blive slidt op?</a:t>
            </a:r>
          </a:p>
          <a:p>
            <a:endParaRPr lang="da-DK" sz="320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23556" name="Billede 10" descr="question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688" y="2565400"/>
            <a:ext cx="1238250" cy="180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el 3"/>
          <p:cNvSpPr txBox="1">
            <a:spLocks/>
          </p:cNvSpPr>
          <p:nvPr/>
        </p:nvSpPr>
        <p:spPr>
          <a:xfrm>
            <a:off x="1763713" y="3789363"/>
            <a:ext cx="5976937" cy="1447800"/>
          </a:xfrm>
          <a:prstGeom prst="rect">
            <a:avLst/>
          </a:prstGeom>
          <a:solidFill>
            <a:schemeClr val="accent3">
              <a:alpha val="51000"/>
            </a:schemeClr>
          </a:solidFill>
        </p:spPr>
        <p:txBody>
          <a:bodyPr lIns="360000" tIns="360000" rIns="360000" bIns="360000" anchor="ctr">
            <a:normAutofit/>
          </a:bodyPr>
          <a:lstStyle/>
          <a:p>
            <a:pPr>
              <a:defRPr/>
            </a:pPr>
            <a:r>
              <a:rPr lang="da-DK" sz="2000">
                <a:solidFill>
                  <a:schemeClr val="bg1"/>
                </a:solidFill>
                <a:latin typeface="Calibri" pitchFamily="34" charset="0"/>
              </a:rPr>
              <a:t>Ja, hvis du ikke passer på det. Når hjertet bliver slidt hedder det, at du har forhøjet blodtryk</a:t>
            </a:r>
            <a:endParaRPr lang="da-DK" sz="20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0" name="Pladsholder til diasnumm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1493A2-3CA6-4EB1-8594-02BF9838F980}" type="slidenum">
              <a:rPr lang="da-DK"/>
              <a:pPr>
                <a:defRPr/>
              </a:pPr>
              <a:t>9</a:t>
            </a:fld>
            <a:endParaRPr lang="da-DK"/>
          </a:p>
        </p:txBody>
      </p:sp>
      <p:pic>
        <p:nvPicPr>
          <p:cNvPr id="11" name="Billede 10" descr="NAV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851277" y="6316823"/>
            <a:ext cx="1704971" cy="510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2356</TotalTime>
  <Words>821</Words>
  <Application>Microsoft Office PowerPoint</Application>
  <PresentationFormat>Skærmshow (4:3)</PresentationFormat>
  <Paragraphs>197</Paragraphs>
  <Slides>30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30</vt:i4>
      </vt:variant>
    </vt:vector>
  </HeadingPairs>
  <TitlesOfParts>
    <vt:vector size="31" baseType="lpstr">
      <vt:lpstr>Kontortema</vt:lpstr>
      <vt:lpstr>Dias nummer 1</vt:lpstr>
      <vt:lpstr>Du skal vide nogen om blodtrykket, fordi det fortæller  noget om hvordan dit hjerte har det.      HUSK - at hjertet ikke er til at undvære ligesom bilen  heller ikke kan undvære motoren </vt:lpstr>
      <vt:lpstr>Find filmen på  www.smutprojektet.dk</vt:lpstr>
      <vt:lpstr>Filmen</vt:lpstr>
      <vt:lpstr>Pause</vt:lpstr>
      <vt:lpstr>Dias nummer 6</vt:lpstr>
      <vt:lpstr>Dias nummer 7</vt:lpstr>
      <vt:lpstr>Dias nummer 8</vt:lpstr>
      <vt:lpstr>Dias nummer 9</vt:lpstr>
      <vt:lpstr>Dias nummer 10</vt:lpstr>
      <vt:lpstr>Dias nummer 11</vt:lpstr>
      <vt:lpstr>Dias nummer 12</vt:lpstr>
      <vt:lpstr>Pause</vt:lpstr>
      <vt:lpstr>Dias nummer 14</vt:lpstr>
      <vt:lpstr>Dias nummer 15</vt:lpstr>
      <vt:lpstr>Dias nummer 16</vt:lpstr>
      <vt:lpstr>Dias nummer 17</vt:lpstr>
      <vt:lpstr>Dias nummer 18</vt:lpstr>
      <vt:lpstr>Dias nummer 19</vt:lpstr>
      <vt:lpstr>Dias nummer 20</vt:lpstr>
      <vt:lpstr>Dias nummer 21</vt:lpstr>
      <vt:lpstr>Dias nummer 22</vt:lpstr>
      <vt:lpstr>Dias nummer 23</vt:lpstr>
      <vt:lpstr>Dias nummer 24</vt:lpstr>
      <vt:lpstr>Dias nummer 25</vt:lpstr>
      <vt:lpstr>Dias nummer 26</vt:lpstr>
      <vt:lpstr>Dias nummer 27</vt:lpstr>
      <vt:lpstr>Dias nummer 28</vt:lpstr>
      <vt:lpstr>Dias nummer 29</vt:lpstr>
      <vt:lpstr>Dias nummer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CSR</dc:creator>
  <cp:lastModifiedBy>CSR</cp:lastModifiedBy>
  <cp:revision>62</cp:revision>
  <dcterms:created xsi:type="dcterms:W3CDTF">2010-10-13T10:24:18Z</dcterms:created>
  <dcterms:modified xsi:type="dcterms:W3CDTF">2010-10-31T08:58:31Z</dcterms:modified>
</cp:coreProperties>
</file>