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70" r:id="rId4"/>
    <p:sldId id="267" r:id="rId5"/>
    <p:sldId id="275" r:id="rId6"/>
    <p:sldId id="273" r:id="rId7"/>
    <p:sldId id="271" r:id="rId8"/>
    <p:sldId id="268" r:id="rId9"/>
    <p:sldId id="274" r:id="rId10"/>
    <p:sldId id="276" r:id="rId11"/>
    <p:sldId id="277" r:id="rId12"/>
    <p:sldId id="278" r:id="rId13"/>
    <p:sldId id="281" r:id="rId14"/>
    <p:sldId id="289" r:id="rId15"/>
    <p:sldId id="284" r:id="rId16"/>
    <p:sldId id="286" r:id="rId17"/>
    <p:sldId id="285" r:id="rId18"/>
    <p:sldId id="292" r:id="rId19"/>
    <p:sldId id="287" r:id="rId20"/>
    <p:sldId id="288" r:id="rId21"/>
    <p:sldId id="283" r:id="rId22"/>
    <p:sldId id="300" r:id="rId23"/>
    <p:sldId id="293" r:id="rId24"/>
    <p:sldId id="296" r:id="rId25"/>
    <p:sldId id="297" r:id="rId26"/>
    <p:sldId id="298" r:id="rId27"/>
    <p:sldId id="299" r:id="rId28"/>
    <p:sldId id="301" r:id="rId29"/>
    <p:sldId id="302" r:id="rId30"/>
    <p:sldId id="294" r:id="rId31"/>
  </p:sldIdLst>
  <p:sldSz cx="9144000" cy="6858000" type="screen4x3"/>
  <p:notesSz cx="6858000" cy="917416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9100" autoAdjust="0"/>
  </p:normalViewPr>
  <p:slideViewPr>
    <p:cSldViewPr>
      <p:cViewPr varScale="1">
        <p:scale>
          <a:sx n="132" d="100"/>
          <a:sy n="132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B619FD-8010-4B8D-A815-E769384F4692}" type="datetimeFigureOut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 bwMode="auto">
          <a:xfrm>
            <a:off x="0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EF38E-DB37-4EB8-9B94-00A58990363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A08DF8-EFA3-492A-B9F7-98198DBE1B92}" type="datetimeFigureOut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57688"/>
            <a:ext cx="54864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 bwMode="auto">
          <a:xfrm>
            <a:off x="0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F13060-0AFC-4340-B214-E4C9CC9EE25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GFRONT_content.png"/>
          <p:cNvPicPr>
            <a:picLocks noChangeAspect="1"/>
          </p:cNvPicPr>
          <p:nvPr userDrawn="1"/>
        </p:nvPicPr>
        <p:blipFill>
          <a:blip r:embed="rId2" cstate="print"/>
          <a:srcRect t="90948"/>
          <a:stretch>
            <a:fillRect/>
          </a:stretch>
        </p:blipFill>
        <p:spPr bwMode="auto">
          <a:xfrm>
            <a:off x="9525" y="6237288"/>
            <a:ext cx="91249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iasnumm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183C4F-C7F1-42C0-884E-4C722C1599B3}" type="slidenum">
              <a:rPr lang="da-DK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a-DK">
              <a:latin typeface="+mn-lt"/>
            </a:endParaRPr>
          </a:p>
        </p:txBody>
      </p:sp>
      <p:pic>
        <p:nvPicPr>
          <p:cNvPr id="6" name="Billede 12" descr="alecti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3" descr="l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4" descr="re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5888"/>
            <a:ext cx="36480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0"/>
          </p:nvPr>
        </p:nvSpPr>
        <p:spPr>
          <a:xfrm>
            <a:off x="6875463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9361765-265D-4135-8304-9EDA23AF175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BA8EA1-3726-40C7-B3C8-CBA28736008B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34A4-2B6A-42A1-88CA-9FA8C5715A9A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8B5A-1CF1-477B-9697-DA0DB8C6CC2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FECF-B60A-42FE-A4EF-477C9C94DE31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045-E7F3-4B6D-828B-BD0F06123B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333D-0765-4878-8BAB-39F58C66F1DC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6614-C82F-408A-8A7E-F24B9FB7E10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E260-78B1-42FD-B1B2-19C55AA183AE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5BCF-F63C-4DB8-891F-6DEC8E29B2B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7F6E-92AA-4696-9B63-B49668429024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F43C-E90C-4B02-BAEE-FCDA101DE6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1CD3-1BAF-4FCE-81AA-86BB4BD85D06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CDBB-652A-4CE6-8692-59C85129077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42BC-2BCF-4CA7-8A03-0ADDFA018D8D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267F-A8D3-4490-852D-DD1B5D13A1D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53B9-C015-4068-ADB7-11D0D63DF004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73E8-943F-48F5-8471-BB1243688AA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6572-E932-4268-9A44-836396B20E62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A521-786D-4EC4-8FD2-EE589676B5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CBB9-B80C-4748-8493-94A95A5345B6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E01C-B02A-498D-877E-F9E72189735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631932-1436-49A3-8909-3D3A764EB4A2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C88B98-6A37-4958-B8DF-EEB556A16A2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Billede 12" descr="B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lede 7" descr="alectia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lede 8" descr="lev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8896-EE25-4ABE-932C-875E589046C5}" type="slidenum">
              <a:rPr lang="da-DK"/>
              <a:pPr>
                <a:defRPr/>
              </a:pPr>
              <a:t>1</a:t>
            </a:fld>
            <a:endParaRPr lang="da-DK"/>
          </a:p>
        </p:txBody>
      </p:sp>
      <p:pic>
        <p:nvPicPr>
          <p:cNvPr id="15362" name="Billede 6" descr="bla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532063"/>
            <a:ext cx="55721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292725" y="2276475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>
                <a:solidFill>
                  <a:srgbClr val="969696"/>
                </a:solidFill>
              </a:rPr>
              <a:t>SMUT PAKKE 3</a:t>
            </a:r>
            <a:endParaRPr lang="en-US" sz="1600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gør for meget vægt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ved kroppen?</a:t>
            </a:r>
          </a:p>
        </p:txBody>
      </p:sp>
      <p:pic>
        <p:nvPicPr>
          <p:cNvPr id="24579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5654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4076700"/>
            <a:ext cx="5905500" cy="187325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 meget vægt får kroppen til at arbejde forkert og gør dig syg med sukkersyge eller forhøjet blodtryk. Du skal også bære rundt på mere, hvis du vejer for meget.</a:t>
            </a: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383366-4CC5-42EB-9A32-295A54B9238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3" name="Picture 10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2435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SR\Desktop\smut.17.kvindekrop02.f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6632"/>
            <a:ext cx="1660493" cy="3024336"/>
          </a:xfrm>
          <a:prstGeom prst="rect">
            <a:avLst/>
          </a:prstGeom>
          <a:noFill/>
        </p:spPr>
      </p:pic>
      <p:pic>
        <p:nvPicPr>
          <p:cNvPr id="24584" name="Picture 11" descr="sm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16632"/>
            <a:ext cx="129063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</a:rPr>
              <a:t>Hvad er sund mad? </a:t>
            </a:r>
          </a:p>
        </p:txBody>
      </p:sp>
      <p:pic>
        <p:nvPicPr>
          <p:cNvPr id="2560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764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827088" y="3357563"/>
            <a:ext cx="5761037" cy="18065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85000" lnSpcReduction="20000"/>
          </a:bodyPr>
          <a:lstStyle/>
          <a:p>
            <a:pPr marL="742950" lvl="1" indent="-285750" algn="ctr">
              <a:defRPr/>
            </a:pPr>
            <a:endParaRPr lang="da-DK"/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Sund mad er mange ting, men det vigtigste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med sund mad er at du spiser flere forskellige ting både grøntsager, fisk, kød, frugt og brød.</a:t>
            </a: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BB11C1-F4CB-4E56-A8E0-1234D4256AF0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3348038" y="4868863"/>
            <a:ext cx="4752975" cy="9810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32500" lnSpcReduction="20000"/>
          </a:bodyPr>
          <a:lstStyle/>
          <a:p>
            <a:pPr marL="742950" lvl="1" indent="-285750" algn="ctr">
              <a:defRPr/>
            </a:pPr>
            <a:endParaRPr lang="da-DK"/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HUSK - at spise morgenmad, frokost og aftensmad og gerne mellemmåltider hverdag. </a:t>
            </a: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8" name="Picture 12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9275"/>
            <a:ext cx="36718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usund mad?</a:t>
            </a:r>
          </a:p>
        </p:txBody>
      </p:sp>
      <p:pic>
        <p:nvPicPr>
          <p:cNvPr id="2662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4209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3500438"/>
            <a:ext cx="6048375" cy="18065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0000" lnSpcReduction="20000"/>
          </a:bodyPr>
          <a:lstStyle/>
          <a:p>
            <a:pPr marL="742950" lvl="1" indent="-285750" algn="ctr">
              <a:defRPr/>
            </a:pPr>
            <a:endParaRPr lang="da-DK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mange ting, men chips,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slik og kager hører til det usunde</a:t>
            </a: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9DD87F-29BB-4428-9A22-7BDFF4A44EE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3348038" y="4508500"/>
            <a:ext cx="4751387" cy="11588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25000" lnSpcReduction="20000"/>
          </a:bodyPr>
          <a:lstStyle/>
          <a:p>
            <a:pPr marL="742950" lvl="1" indent="-285750" algn="ctr">
              <a:defRPr/>
            </a:pPr>
            <a:endParaRPr lang="da-DK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HUSK – at nyd det når du spiser usundt og spis kun lidt eller sjældent af det usunde ellers bliver du tyk</a:t>
            </a: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32" name="Picture 12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3527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3"/>
          <p:cNvSpPr txBox="1">
            <a:spLocks/>
          </p:cNvSpPr>
          <p:nvPr/>
        </p:nvSpPr>
        <p:spPr bwMode="auto">
          <a:xfrm>
            <a:off x="395288" y="692150"/>
            <a:ext cx="75612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2: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BFA620-F2EE-4FC2-A5BA-A81B2F04400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700213"/>
            <a:ext cx="27162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95288" y="1484313"/>
            <a:ext cx="6173787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Gennemgå eksempel på </a:t>
            </a:r>
          </a:p>
          <a:p>
            <a:pPr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”Hvad kunne DU tænke dig -kostlisten”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Sæt jer 2-3 sammen og snak om listen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Lav en ”Hvad kunne DU tænke dig – kostliste”      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Alle laver sin egen ”Hvad kunne DU tænke dig – </a:t>
            </a:r>
          </a:p>
          <a:p>
            <a:pPr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  kostliste”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Alle vælger ét mål på sin egen liste. 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Målet skrives/tegnes 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3"/>
          <p:cNvSpPr txBox="1">
            <a:spLocks/>
          </p:cNvSpPr>
          <p:nvPr/>
        </p:nvSpPr>
        <p:spPr bwMode="auto">
          <a:xfrm>
            <a:off x="395288" y="1196975"/>
            <a:ext cx="75612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Eksempel på </a:t>
            </a:r>
          </a:p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”Hvad kunne DU tænke dig  - liste”: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B56D64-2BF5-4239-A705-722B6CF3BB33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68313" y="1557338"/>
            <a:ext cx="617378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da-DK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da-DK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539750" y="2420938"/>
            <a:ext cx="604837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2400" dirty="0">
                <a:solidFill>
                  <a:schemeClr val="bg1"/>
                </a:solidFill>
              </a:rPr>
              <a:t>Jeg vil fra </a:t>
            </a:r>
            <a:r>
              <a:rPr lang="da-DK" sz="2400" b="1" dirty="0">
                <a:solidFill>
                  <a:schemeClr val="bg1"/>
                </a:solidFill>
              </a:rPr>
              <a:t>NU</a:t>
            </a:r>
            <a:r>
              <a:rPr lang="da-DK" sz="2400" dirty="0">
                <a:solidFill>
                  <a:schemeClr val="bg1"/>
                </a:solidFill>
              </a:rPr>
              <a:t> af:</a:t>
            </a:r>
          </a:p>
          <a:p>
            <a:pPr marL="342900" indent="-342900"/>
            <a:endParaRPr lang="da-DK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</a:rPr>
              <a:t>Tage en mindre portion mad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</a:rPr>
              <a:t>Kun spise 1 kage om ugen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</a:rPr>
              <a:t>Spise mere frugt hver dag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</a:endParaRPr>
          </a:p>
          <a:p>
            <a:pPr marL="342900" indent="-342900"/>
            <a:endParaRPr lang="da-DK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da-DK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8678" name="Picture 10" descr="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437063"/>
            <a:ext cx="19431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781300"/>
            <a:ext cx="23050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E2EBAA-4CDE-4924-A37E-C907FD9E6D91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9699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6172200"/>
            <a:ext cx="152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563938" y="3284538"/>
            <a:ext cx="3240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702" name="Billede 4" descr="lott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Spørgsmål?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18446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</a:rPr>
              <a:t>Hvordan du selv kan leve sundere?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2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9891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11188" y="3284538"/>
            <a:ext cx="6048375" cy="18065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85000" lnSpcReduction="10000"/>
          </a:bodyPr>
          <a:lstStyle/>
          <a:p>
            <a:pPr marL="742950" lvl="1" indent="-285750" algn="ctr">
              <a:defRPr/>
            </a:pPr>
            <a:endParaRPr lang="da-DK"/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du tænker på hvor meget, der er på tallerken ligesom Ivan, så bliver det meget nemmere at leve sundt. </a:t>
            </a:r>
          </a:p>
          <a:p>
            <a:pPr algn="ctr">
              <a:defRPr/>
            </a:pPr>
            <a:endParaRPr lang="da-DK"/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4B98A0-6910-4FBB-A423-05A791DFC19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2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8" name="Picture 10" descr="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500438"/>
            <a:ext cx="24479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9891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Gruppensnak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468313" y="18446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kan du spise </a:t>
            </a:r>
          </a:p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mindre i hverdagen?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323850" y="3429000"/>
            <a:ext cx="4067175" cy="216693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Når du spiser: </a:t>
            </a: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 mest om morgenen og    mindre om aftenen,   </a:t>
            </a: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Drik vand til maden</a:t>
            </a:r>
            <a:endParaRPr lang="da-DK"/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52C353-2906-46CC-AC41-0C7B8A8555A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 bwMode="auto">
          <a:xfrm>
            <a:off x="4140200" y="3933825"/>
            <a:ext cx="4175125" cy="216693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Når du spiser: </a:t>
            </a: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Brug mindre tallerkener</a:t>
            </a: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Tyg maden godt og spis langsomt</a:t>
            </a: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Lad være med at se fjernsyn </a:t>
            </a: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309320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18446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kan du købe mindre ind i hverdagen? </a:t>
            </a:r>
          </a:p>
        </p:txBody>
      </p:sp>
      <p:pic>
        <p:nvPicPr>
          <p:cNvPr id="3277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7082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827088" y="3644900"/>
            <a:ext cx="5257800" cy="25654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850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Køb kun det du har aftalt eller skrevet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  ned</a:t>
            </a:r>
          </a:p>
          <a:p>
            <a:pPr>
              <a:buFont typeface="Wingdings" pitchFamily="2" charset="2"/>
              <a:buChar char="ü"/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Køb mindre størrelser </a:t>
            </a:r>
          </a:p>
          <a:p>
            <a:pPr>
              <a:buFont typeface="Wingdings" pitchFamily="2" charset="2"/>
              <a:buChar char="ü"/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Køb ikke ind når du er lækkersulten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DD9FE0-A21E-4883-B6EA-E99DA19B1413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18446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det er vigtigt at </a:t>
            </a:r>
          </a:p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spise mest sundt?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379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1336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644900"/>
            <a:ext cx="5472113" cy="180657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Kroppen får vitaminer og energi fra sund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mad og det holder dig frisk og rask</a:t>
            </a: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66730F-DB0D-4D53-9CE0-631C9F998C2A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A641E-7A85-4ADC-B310-F86581A8DA79}" type="slidenum">
              <a:rPr lang="da-DK"/>
              <a:pPr>
                <a:defRPr/>
              </a:pPr>
              <a:t>2</a:t>
            </a:fld>
            <a:endParaRPr lang="da-DK"/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611188" y="3333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755650" y="1628775"/>
            <a:ext cx="64801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Du skal vide noget om kost, fordi det du spiser, både kan gøre dig tyk og syg, når du bliver ældre.</a:t>
            </a:r>
          </a:p>
          <a:p>
            <a:endParaRPr lang="da-DK" sz="2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20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  <a:p>
            <a:endParaRPr lang="da-DK" sz="2200">
              <a:solidFill>
                <a:schemeClr val="bg1"/>
              </a:solidFill>
              <a:sym typeface="Wingdings" pitchFamily="2" charset="2"/>
            </a:endParaRPr>
          </a:p>
          <a:p>
            <a:endParaRPr lang="da-DK" sz="2200">
              <a:solidFill>
                <a:schemeClr val="bg1"/>
              </a:solidFill>
              <a:sym typeface="Wingdings" pitchFamily="2" charset="2"/>
            </a:endParaRPr>
          </a:p>
          <a:p>
            <a:endParaRPr lang="da-DK" sz="2200">
              <a:solidFill>
                <a:schemeClr val="bg1"/>
              </a:solidFill>
              <a:sym typeface="Wingdings" pitchFamily="2" charset="2"/>
            </a:endParaRPr>
          </a:p>
          <a:p>
            <a:endParaRPr lang="da-DK" sz="2200">
              <a:solidFill>
                <a:schemeClr val="bg1"/>
              </a:solidFill>
              <a:sym typeface="Wingdings" pitchFamily="2" charset="2"/>
            </a:endParaRPr>
          </a:p>
          <a:p>
            <a:endParaRPr lang="da-DK" sz="220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da-DK" sz="2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HUSK - at det er bedre med nogle små måltider flere gange om dagen end et stort – ja det gør en forskel </a:t>
            </a:r>
          </a:p>
        </p:txBody>
      </p:sp>
      <p:pic>
        <p:nvPicPr>
          <p:cNvPr id="16389" name="Picture 8" descr="T1-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492375"/>
            <a:ext cx="266382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3"/>
          <p:cNvSpPr txBox="1">
            <a:spLocks/>
          </p:cNvSpPr>
          <p:nvPr/>
        </p:nvSpPr>
        <p:spPr bwMode="auto">
          <a:xfrm>
            <a:off x="395288" y="549275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kan du gøre i hverdagen?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95288" y="1484313"/>
            <a:ext cx="3455987" cy="1439862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Spis mindre af: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468313" y="2349500"/>
            <a:ext cx="3311525" cy="151288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742950" lvl="1" indent="-285750"/>
            <a:endParaRPr lang="da-DK"/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Slik, kage, chokolade og is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Chips og burgere pommes frites </a:t>
            </a:r>
          </a:p>
          <a:p>
            <a:pPr marL="742950" lvl="1" indent="-285750"/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CFD1F4-DA96-482E-BFE0-66A5D4BEE2BF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 bwMode="auto">
          <a:xfrm>
            <a:off x="4356100" y="1484313"/>
            <a:ext cx="3454400" cy="1439862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Spis mere af: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 bwMode="auto">
          <a:xfrm>
            <a:off x="4427538" y="2349500"/>
            <a:ext cx="3311525" cy="1511300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Grøntsager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Frisk frugt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Ovnstegte pommes frites</a:t>
            </a:r>
          </a:p>
          <a:p>
            <a:pPr marL="742950" lvl="1" indent="-285750"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/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/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468313" y="4076700"/>
            <a:ext cx="3311525" cy="219868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Lyst brød, hvid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    pasta og hvide ris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Smør og fed ost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Fed sovs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Sødmælk og fløde</a:t>
            </a:r>
          </a:p>
          <a:p>
            <a:pPr marL="742950" lvl="1" indent="-285750" algn="ctr"/>
            <a:endParaRPr lang="da-DK"/>
          </a:p>
          <a:p>
            <a:pPr marL="742950" lvl="1" indent="-285750"/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427538" y="4076700"/>
            <a:ext cx="3311525" cy="219868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800100" lvl="1" indent="-342900"/>
            <a:endParaRPr lang="da-DK"/>
          </a:p>
          <a:p>
            <a:pPr marL="800100" lvl="1" indent="-34290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Mørkt brød, brun pasta, brune ris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Fisk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Drik vand, kaffe og te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/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/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Billede 15" descr="re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891839-7C2A-4238-8959-4A7535843D22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5843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6172200"/>
            <a:ext cx="152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563938" y="3284538"/>
            <a:ext cx="3240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6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8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20A03A-5D77-464F-A495-F07D87CB0763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059113" y="3213100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69" name="Picture 8" descr="T1-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484313"/>
            <a:ext cx="230346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08275C-0D32-4985-9969-79CB0A5A4D3E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611188" y="3333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1773238"/>
            <a:ext cx="6408737" cy="4032026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bliver du syg af at spise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for meget usund mad?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Fordi kroppen bliver tyk og sløv af den </a:t>
            </a:r>
          </a:p>
          <a:p>
            <a:pPr marL="800100" lvl="1" indent="-342900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usunde mad  og så kan du ikke lave det </a:t>
            </a:r>
          </a:p>
          <a:p>
            <a:pPr marL="800100" lvl="1" indent="-342900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har lyst til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2.	Fordi der er gift i usund mad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3.	Fordi usund mad lugter grimt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213100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A2116A-B405-48F1-9BEC-47C7D46D945F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84213" y="1916113"/>
            <a:ext cx="6264275" cy="3240087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Hvornår vejer du for meget?</a:t>
            </a:r>
          </a:p>
          <a:p>
            <a:pPr marL="342900" indent="-342900">
              <a:buFontTx/>
              <a:buAutoNum type="arabicPeriod"/>
            </a:pPr>
            <a:endParaRPr lang="da-DK" sz="3200">
              <a:solidFill>
                <a:schemeClr val="bg1"/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mor siger det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ikke kan gå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din mave måler over 80 cm for kvinder og 90 cm for mænd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309320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924175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AAD415-0BCC-4CD3-AFCC-EAF13581175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900113" y="20605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overvægt gør ved kroppen?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gør dig syg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gør dig glad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gør godt, fordi så kan jeg holde varmen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B2E35F-C309-4CCC-95BE-F41DB3DE8B46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20605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sund mad?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Sund mad er mange ting, ex. kød, kartofler og grøntsager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Sund mad er mange ting, ex. is og kager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Sund mad er mange ting ex. chokofanter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6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557338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080DB4-5D8E-41EC-B694-C3018A6376F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20605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usund mad?</a:t>
            </a:r>
            <a:r>
              <a:rPr lang="da-DK" sz="28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28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grøntsager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burgere, pomfritter og cola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kød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84313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B90A7A-0E2B-4F25-9AEF-02245128253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2060575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usund mad?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grøntsager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burgere, pomfritter og cola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Usund mad er kød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87EF30-072D-48C5-9165-3D4FC2B925BE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1989138"/>
            <a:ext cx="6264275" cy="3240087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kan du selv gøre for at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spise sundt?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Sove mere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 mere</a:t>
            </a:r>
          </a:p>
          <a:p>
            <a:pPr marL="800100" lvl="1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 mindre på min tallerken </a:t>
            </a:r>
          </a:p>
          <a:p>
            <a:pPr marL="800100" lvl="1" indent="-342900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og spise grøntsager 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403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765175"/>
            <a:ext cx="14351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7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lede 11" descr="Film.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640873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6DE640-16A3-4DF4-AA8D-99EC5A614BE4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7412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11188" y="3333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331913" y="2133600"/>
            <a:ext cx="6264275" cy="3240088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algn="ctr"/>
            <a:endParaRPr lang="da-DK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da-DK" sz="3200" dirty="0">
                <a:solidFill>
                  <a:schemeClr val="bg1"/>
                </a:solidFill>
                <a:latin typeface="Calibri" pitchFamily="34" charset="0"/>
              </a:rPr>
              <a:t>Find filmen på </a:t>
            </a:r>
          </a:p>
          <a:p>
            <a:pPr algn="ctr"/>
            <a:r>
              <a:rPr lang="da-DK" sz="3200" b="1" dirty="0">
                <a:solidFill>
                  <a:schemeClr val="bg1"/>
                </a:solidFill>
                <a:latin typeface="Calibri" pitchFamily="34" charset="0"/>
              </a:rPr>
              <a:t>www.smutprojektet.dk</a:t>
            </a:r>
          </a:p>
          <a:p>
            <a:pPr algn="ctr"/>
            <a:endParaRPr lang="da-DK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ADD1EA-7A19-4CAB-BEAE-96FD4FCD4C91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563938" y="3284538"/>
            <a:ext cx="3240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2987675" y="3213100"/>
            <a:ext cx="297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Tak for i dag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5062" name="Billede 10" descr="Smut.mini.Venner.r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25538"/>
            <a:ext cx="21653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3"/>
          <p:cNvSpPr txBox="1">
            <a:spLocks/>
          </p:cNvSpPr>
          <p:nvPr/>
        </p:nvSpPr>
        <p:spPr bwMode="auto">
          <a:xfrm>
            <a:off x="395288" y="692150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C0342-E11B-4972-8896-313D5F415F23}" type="slidenum">
              <a:rPr lang="da-DK"/>
              <a:pPr>
                <a:defRPr/>
              </a:pPr>
              <a:t>4</a:t>
            </a:fld>
            <a:endParaRPr lang="da-DK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539750" y="908050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Filmen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755650" y="1628775"/>
            <a:ext cx="46434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handlede filmen om?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var godt og hvorfor?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var ikke godt og hvorfor?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Hvornår bestemmer du? 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Hvor meget tager du på tallerkenen?</a:t>
            </a:r>
          </a:p>
          <a:p>
            <a:pPr lvl="1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skete der med Ivan? 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har du lært?</a:t>
            </a:r>
          </a:p>
        </p:txBody>
      </p:sp>
      <p:pic>
        <p:nvPicPr>
          <p:cNvPr id="1843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628775"/>
            <a:ext cx="26701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075" y="628019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7B70B7-AE0F-44D7-8FF2-D29A4195EE07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9459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6172200"/>
            <a:ext cx="152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61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8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563938" y="3284538"/>
            <a:ext cx="3240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BA84D8-02AB-466A-9DC0-C6377CDA6761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483" name="Billede 15" descr="re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68313" y="908050"/>
            <a:ext cx="460851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handlede filmen om?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Kender du selv det med at andre </a:t>
            </a:r>
          </a:p>
          <a:p>
            <a:pPr marL="342900" indent="-342900"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  bestemmer over, hvad du skal   </a:t>
            </a:r>
          </a:p>
          <a:p>
            <a:pPr marL="342900" indent="-342900"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  spise?</a:t>
            </a:r>
          </a:p>
          <a:p>
            <a:pPr marL="342900" indent="-342900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er det bedste ved at leve   </a:t>
            </a:r>
          </a:p>
          <a:p>
            <a:pPr marL="342900" indent="-342900"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   sundt?</a:t>
            </a:r>
          </a:p>
          <a:p>
            <a:pPr marL="342900" indent="-342900"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er det værste ved at leve </a:t>
            </a:r>
          </a:p>
          <a:p>
            <a:pPr marL="342900" indent="-342900"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   sundt?</a:t>
            </a:r>
          </a:p>
          <a:p>
            <a:pPr marL="342900" indent="-342900"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Når du er sliksulten. Hvad gør du så?</a:t>
            </a:r>
          </a:p>
          <a:p>
            <a:pPr lvl="2"/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		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lvl="4"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6" name="Billede 10" descr="qu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916113"/>
            <a:ext cx="26701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Kan du huske filmen om Ivan og maden?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8527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FAAB36-A844-4AC3-B572-DC1CDF64D3C6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781300"/>
            <a:ext cx="6913562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bliver du syg af at spise</a:t>
            </a:r>
          </a:p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for meget usund mad?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755650" y="4221163"/>
            <a:ext cx="66246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0000" lnSpcReduction="20000"/>
          </a:bodyPr>
          <a:lstStyle/>
          <a:p>
            <a:pPr marL="742950" lvl="1" indent="-285750">
              <a:defRPr/>
            </a:pPr>
            <a:endParaRPr lang="da-DK" sz="2000"/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bliver syg, fordi kroppen bliver tyk og sløv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af den usunde mad, og så kan du ikke lave det,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har lyst til.</a:t>
            </a:r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755650" y="1268413"/>
            <a:ext cx="338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13" name="Picture 11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15888"/>
            <a:ext cx="2051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9763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T16-sm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88913"/>
            <a:ext cx="1244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5" descr="red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Hvornår vejer du, som du skal?</a:t>
            </a:r>
          </a:p>
        </p:txBody>
      </p:sp>
      <p:pic>
        <p:nvPicPr>
          <p:cNvPr id="2253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9972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716338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pPr marL="742950" lvl="1" indent="-285750" algn="ctr">
              <a:defRPr/>
            </a:pPr>
            <a:endParaRPr lang="da-DK"/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målet rundt om din mave er under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80 cm for kvinder og under 90 cm for mænd</a:t>
            </a:r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F1D8-35BF-4B17-BC09-280E900A1D6F}" type="slidenum">
              <a:rPr lang="da-DK"/>
              <a:pPr>
                <a:defRPr/>
              </a:pPr>
              <a:t>8</a:t>
            </a:fld>
            <a:endParaRPr lang="da-DK"/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900113" y="342900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6" name="Picture 10" descr="Mand_Transpe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5639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 txBox="1">
            <a:spLocks/>
          </p:cNvSpPr>
          <p:nvPr/>
        </p:nvSpPr>
        <p:spPr bwMode="auto">
          <a:xfrm>
            <a:off x="395288" y="692150"/>
            <a:ext cx="75612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1: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194792-9018-45B1-B957-C471C53643EA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27088" y="333375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KOST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557338"/>
            <a:ext cx="6173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Tag et målebånd </a:t>
            </a:r>
          </a:p>
          <a:p>
            <a:pPr>
              <a:buFont typeface="Wingdings" pitchFamily="2" charset="2"/>
              <a:buChar char="ü"/>
            </a:pPr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Stil jer 2 sammen og mål rundt </a:t>
            </a:r>
          </a:p>
          <a:p>
            <a:pPr>
              <a:buFont typeface="Wingdings" pitchFamily="2" charset="2"/>
              <a:buNone/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   om hinandens maver</a:t>
            </a:r>
          </a:p>
          <a:p>
            <a:pPr>
              <a:buFont typeface="Wingdings" pitchFamily="2" charset="2"/>
              <a:buNone/>
            </a:pPr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Du skal sætte målebåndet </a:t>
            </a:r>
          </a:p>
          <a:p>
            <a:pPr>
              <a:buFont typeface="Wingdings" pitchFamily="2" charset="2"/>
              <a:buNone/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   2 fingre over navlen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4787900" y="908050"/>
            <a:ext cx="3760788" cy="119538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du er kvinde og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UNDER 80 cm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omkring maven, er det fint.</a:t>
            </a:r>
            <a:r>
              <a:rPr lang="da-DK">
                <a:solidFill>
                  <a:schemeClr val="bg1"/>
                </a:solidFill>
              </a:rPr>
              <a:t> </a:t>
            </a: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 bwMode="auto">
          <a:xfrm>
            <a:off x="4787900" y="3716338"/>
            <a:ext cx="3746500" cy="1195387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du er mand og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UNDER 90 cm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omkring maven er det fint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 bwMode="auto">
          <a:xfrm>
            <a:off x="4787900" y="2276475"/>
            <a:ext cx="3743325" cy="1195388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endParaRPr lang="da-DK">
              <a:solidFill>
                <a:schemeClr val="bg1"/>
              </a:solidFill>
            </a:endParaRP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du er kvinde og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OVER 80 cm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omkring maven, skal du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 mindre</a:t>
            </a: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4787900" y="5084763"/>
            <a:ext cx="3746500" cy="1195387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du er mand og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OVER 90 cm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omkring maven, skal du </a:t>
            </a:r>
          </a:p>
          <a:p>
            <a:pPr algn="ctr"/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 mindre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62" name="Picture 13" descr="Kvinde_Transpe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22738"/>
            <a:ext cx="37433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5" y="6286547"/>
            <a:ext cx="1525588" cy="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</TotalTime>
  <Words>1108</Words>
  <Application>Microsoft Office PowerPoint</Application>
  <PresentationFormat>Skærmshow (4:3)</PresentationFormat>
  <Paragraphs>339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CSR</dc:creator>
  <cp:lastModifiedBy>CSR</cp:lastModifiedBy>
  <cp:revision>75</cp:revision>
  <dcterms:created xsi:type="dcterms:W3CDTF">2010-10-13T10:24:18Z</dcterms:created>
  <dcterms:modified xsi:type="dcterms:W3CDTF">2010-11-01T13:05:46Z</dcterms:modified>
</cp:coreProperties>
</file>