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9" r:id="rId3"/>
    <p:sldId id="273" r:id="rId4"/>
    <p:sldId id="275" r:id="rId5"/>
    <p:sldId id="276" r:id="rId6"/>
    <p:sldId id="277" r:id="rId7"/>
    <p:sldId id="270" r:id="rId8"/>
    <p:sldId id="272" r:id="rId9"/>
    <p:sldId id="271" r:id="rId10"/>
    <p:sldId id="267" r:id="rId11"/>
    <p:sldId id="281" r:id="rId12"/>
    <p:sldId id="295" r:id="rId13"/>
    <p:sldId id="296" r:id="rId14"/>
    <p:sldId id="289" r:id="rId15"/>
    <p:sldId id="293" r:id="rId16"/>
    <p:sldId id="294" r:id="rId17"/>
    <p:sldId id="278" r:id="rId18"/>
    <p:sldId id="297" r:id="rId19"/>
    <p:sldId id="292" r:id="rId20"/>
    <p:sldId id="291" r:id="rId21"/>
    <p:sldId id="279" r:id="rId22"/>
    <p:sldId id="282" r:id="rId23"/>
    <p:sldId id="283" r:id="rId24"/>
    <p:sldId id="284" r:id="rId25"/>
    <p:sldId id="298" r:id="rId26"/>
    <p:sldId id="285" r:id="rId27"/>
    <p:sldId id="286" r:id="rId28"/>
    <p:sldId id="299" r:id="rId29"/>
    <p:sldId id="287" r:id="rId30"/>
    <p:sldId id="288" r:id="rId31"/>
  </p:sldIdLst>
  <p:sldSz cx="9144000" cy="6858000" type="screen4x3"/>
  <p:notesSz cx="6985000" cy="92837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B2B2B2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5" autoAdjust="0"/>
    <p:restoredTop sz="94611" autoAdjust="0"/>
  </p:normalViewPr>
  <p:slideViewPr>
    <p:cSldViewPr>
      <p:cViewPr varScale="1">
        <p:scale>
          <a:sx n="131" d="100"/>
          <a:sy n="131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t" anchorCtr="0" compatLnSpc="1">
            <a:prstTxWarp prst="textNoShape">
              <a:avLst/>
            </a:prstTxWarp>
          </a:bodyPr>
          <a:lstStyle>
            <a:lvl1pPr defTabSz="8588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t" anchorCtr="0" compatLnSpc="1">
            <a:prstTxWarp prst="textNoShape">
              <a:avLst/>
            </a:prstTxWarp>
          </a:bodyPr>
          <a:lstStyle>
            <a:lvl1pPr algn="r" defTabSz="858838">
              <a:defRPr sz="1200">
                <a:latin typeface="Calibri" pitchFamily="34" charset="0"/>
              </a:defRPr>
            </a:lvl1pPr>
          </a:lstStyle>
          <a:p>
            <a:fld id="{3693D8DE-6795-4861-A00A-F78E30DBDE52}" type="datetimeFigureOut">
              <a:rPr lang="da-DK"/>
              <a:pPr/>
              <a:t>01-11-2010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b" anchorCtr="0" compatLnSpc="1">
            <a:prstTxWarp prst="textNoShape">
              <a:avLst/>
            </a:prstTxWarp>
          </a:bodyPr>
          <a:lstStyle>
            <a:lvl1pPr defTabSz="8588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b" anchorCtr="0" compatLnSpc="1">
            <a:prstTxWarp prst="textNoShape">
              <a:avLst/>
            </a:prstTxWarp>
          </a:bodyPr>
          <a:lstStyle>
            <a:lvl1pPr algn="r" defTabSz="858838">
              <a:defRPr sz="1200">
                <a:latin typeface="Calibri" pitchFamily="34" charset="0"/>
              </a:defRPr>
            </a:lvl1pPr>
          </a:lstStyle>
          <a:p>
            <a:fld id="{ED7EB139-D74B-462C-904F-6A01D4B54ABE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t" anchorCtr="0" compatLnSpc="1">
            <a:prstTxWarp prst="textNoShape">
              <a:avLst/>
            </a:prstTxWarp>
          </a:bodyPr>
          <a:lstStyle>
            <a:lvl1pPr defTabSz="8588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t" anchorCtr="0" compatLnSpc="1">
            <a:prstTxWarp prst="textNoShape">
              <a:avLst/>
            </a:prstTxWarp>
          </a:bodyPr>
          <a:lstStyle>
            <a:lvl1pPr algn="r" defTabSz="858838">
              <a:defRPr sz="1200">
                <a:latin typeface="Calibri" pitchFamily="34" charset="0"/>
              </a:defRPr>
            </a:lvl1pPr>
          </a:lstStyle>
          <a:p>
            <a:fld id="{9204076E-B4B9-41AD-AD0C-FB655D355DAE}" type="datetimeFigureOut">
              <a:rPr lang="da-DK"/>
              <a:pPr/>
              <a:t>01-11-2010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b" anchorCtr="0" compatLnSpc="1">
            <a:prstTxWarp prst="textNoShape">
              <a:avLst/>
            </a:prstTxWarp>
          </a:bodyPr>
          <a:lstStyle>
            <a:lvl1pPr defTabSz="858838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7" tIns="46478" rIns="92957" bIns="46478" numCol="1" anchor="b" anchorCtr="0" compatLnSpc="1">
            <a:prstTxWarp prst="textNoShape">
              <a:avLst/>
            </a:prstTxWarp>
          </a:bodyPr>
          <a:lstStyle>
            <a:lvl1pPr algn="r" defTabSz="858838">
              <a:defRPr sz="1200">
                <a:latin typeface="Calibri" pitchFamily="34" charset="0"/>
              </a:defRPr>
            </a:lvl1pPr>
          </a:lstStyle>
          <a:p>
            <a:fld id="{3491A5DD-5D0C-4933-A67E-0347438DBC46}" type="slidenum">
              <a:rPr lang="da-DK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6" descr="BGFRONT_content.png"/>
          <p:cNvPicPr>
            <a:picLocks noChangeAspect="1"/>
          </p:cNvPicPr>
          <p:nvPr userDrawn="1"/>
        </p:nvPicPr>
        <p:blipFill>
          <a:blip r:embed="rId2" cstate="print"/>
          <a:srcRect t="90948"/>
          <a:stretch>
            <a:fillRect/>
          </a:stretch>
        </p:blipFill>
        <p:spPr bwMode="auto">
          <a:xfrm>
            <a:off x="9525" y="6237288"/>
            <a:ext cx="912495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diasnumm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6B5FB7-898F-4F15-BDAB-BAB7EA544985}" type="slidenum">
              <a:rPr lang="da-DK" smtClean="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da-DK">
              <a:latin typeface="+mn-lt"/>
            </a:endParaRPr>
          </a:p>
        </p:txBody>
      </p:sp>
      <p:pic>
        <p:nvPicPr>
          <p:cNvPr id="6" name="Billede 12" descr="alecti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3" descr="l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4" descr="re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23825"/>
            <a:ext cx="37369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0"/>
          </p:nvPr>
        </p:nvSpPr>
        <p:spPr>
          <a:xfrm>
            <a:off x="6875463" y="11588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7391A007-A1AE-4698-B53F-90AAA6ABC32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8428FE-A241-4E81-BD4B-B5DB5B0DDAC0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ACF0-0973-4EC9-833C-0D2D10C9342F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8BFB-7D8D-4B46-A76F-9BAF33B069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AEFC-829D-48A9-B063-1DBDAF672EAD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1182-71E2-4643-B1EF-5ED0AEFFB54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CA08-A8F0-4543-BB2C-00D8BABA83BC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FA86-0147-4DEC-9020-E8F10B3A77A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32AC-3785-4DC1-82B5-93C0E1CD3154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67EC-3EAC-4502-BE4B-5F901051C5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A6E3-066C-48C7-8DFE-A051DF573934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0CE1-9AC2-49DA-8572-CF9E79D584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CAB0-D204-495E-8FFA-AA23FA1B67A6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1488-6F26-43E4-AB0A-B7F5BCC7F5F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28E3-3727-41FB-BFDB-2EE44D878321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7EED-FDC0-40F4-835E-518C0868958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CC6E-208F-4A8F-AD65-C07451E39519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CDD3-29C6-4BD4-ABFA-4A3C8D9EB40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670B-41D0-4BDC-8B34-93BD8485DEE7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721F-4006-4FD2-9FDF-B3EEE9E2066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9973-90C3-4DF5-92BE-231A4EB89D1E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434A-77A4-49E9-BC88-9B9A80A4A35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F5101B-AA30-4CE0-BFA7-1F022B076235}" type="datetime1">
              <a:rPr lang="da-DK"/>
              <a:pPr>
                <a:defRPr/>
              </a:pPr>
              <a:t>01-11-2010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9AA4E-5494-471C-8D96-2D28E0BCD2C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1" name="Billede 12" descr="Bg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lede 7" descr="alectia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445250"/>
            <a:ext cx="12969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lede 8" descr="lev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913" y="6308725"/>
            <a:ext cx="6873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tprojektet.d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97225-09C7-43BB-9375-BC86111CBE49}" type="slidenum">
              <a:rPr lang="da-DK"/>
              <a:pPr>
                <a:defRPr/>
              </a:pPr>
              <a:t>1</a:t>
            </a:fld>
            <a:endParaRPr lang="da-DK"/>
          </a:p>
        </p:txBody>
      </p:sp>
      <p:pic>
        <p:nvPicPr>
          <p:cNvPr id="15362" name="Billede 7" descr="gro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60277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19338" y="2954338"/>
            <a:ext cx="3975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3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651500" y="22764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>
                <a:solidFill>
                  <a:srgbClr val="969696"/>
                </a:solidFill>
                <a:latin typeface="Calibri" pitchFamily="34" charset="0"/>
              </a:rPr>
              <a:t>SMUT PAKKE 4</a:t>
            </a:r>
            <a:endParaRPr lang="en-US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er det vigtigt at motionere?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764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644900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er vigtigt at motionere, fordi kroppen holder sig frisk og fri for sygdomme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05C2C1-97D4-4E2D-9FC8-5848BB1CD202}" type="slidenum">
              <a:rPr lang="da-DK"/>
              <a:pPr>
                <a:defRPr/>
              </a:pPr>
              <a:t>10</a:t>
            </a:fld>
            <a:endParaRPr lang="da-DK"/>
          </a:p>
        </p:txBody>
      </p:sp>
      <p:pic>
        <p:nvPicPr>
          <p:cNvPr id="12" name="Billede 11" descr="MAN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2852738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lede 12" descr="MAND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492375"/>
            <a:ext cx="29654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MAND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3789363"/>
            <a:ext cx="31464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611188" y="404813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" name="Billede 15" descr="red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kan du selv gøre for at motionere mere?</a:t>
            </a: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3495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4076700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Prøv at gøre ligesom Carina og vælg at gå med en skridttæller eller find en ven du kan motionere fast med 2 gange om ugen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10DD692-61CB-416F-8D12-375256CE9D6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31" name="Picture 10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04813"/>
            <a:ext cx="216058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27650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605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FE4431-BCA1-4786-849D-BACE64CBE2B8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84213" y="2205038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Hvordan kan du motionere </a:t>
            </a:r>
          </a:p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mere i hverdagen?</a:t>
            </a: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 bwMode="auto">
          <a:xfrm>
            <a:off x="250825" y="4221163"/>
            <a:ext cx="3889375" cy="1728787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er på arbejde: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Gå en tur efter frokost med dine kollegaer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Tag en dans til god musik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Find selv på flere ting </a:t>
            </a:r>
            <a:r>
              <a:rPr lang="da-DK" sz="2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 bwMode="auto">
          <a:xfrm>
            <a:off x="4787900" y="4221163"/>
            <a:ext cx="3600450" cy="1727200"/>
          </a:xfrm>
          <a:prstGeom prst="rect">
            <a:avLst/>
          </a:prstGeom>
          <a:solidFill>
            <a:srgbClr val="9BBB59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lIns="360000" tIns="360000" rIns="360000" bIns="360000" anchor="ctr"/>
          <a:lstStyle/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er hjemme: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Gå en tur efter aftensmad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Gøre rent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Tag i svømmehallen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Find selv på flere ting </a:t>
            </a:r>
            <a:r>
              <a:rPr lang="da-DK" sz="20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1: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B9334F-DE6A-4181-A87B-B120D74232B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539750" y="2060575"/>
            <a:ext cx="6983413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Stil jer i en rundkreds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Hop op og ned på skift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Prøv at gøre det hurtigere og hurtigere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Stop efter 5-8 minutter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Hvad skete der?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Begyndte I at græde?</a:t>
            </a:r>
          </a:p>
          <a:p>
            <a:pPr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Begyndte I at grine?</a:t>
            </a:r>
          </a:p>
          <a:p>
            <a:endParaRPr lang="da-DK" sz="2200" dirty="0">
              <a:solidFill>
                <a:schemeClr val="bg1"/>
              </a:solidFill>
            </a:endParaRPr>
          </a:p>
          <a:p>
            <a:endParaRPr lang="da-DK" sz="2200" dirty="0">
              <a:solidFill>
                <a:schemeClr val="bg1"/>
              </a:solidFill>
            </a:endParaRPr>
          </a:p>
          <a:p>
            <a:pPr lvl="1"/>
            <a:endParaRPr lang="da-DK" sz="2200" dirty="0">
              <a:solidFill>
                <a:schemeClr val="bg1"/>
              </a:solidFill>
            </a:endParaRPr>
          </a:p>
          <a:p>
            <a:pPr lvl="2"/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4039" name="Picture 7" descr="smu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6786" y="1268413"/>
            <a:ext cx="2130229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347837-E8D4-4E20-8D45-A65C09818EC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2771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6189663"/>
            <a:ext cx="1685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 algn="ctr"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</a:p>
        </p:txBody>
      </p:sp>
      <p:pic>
        <p:nvPicPr>
          <p:cNvPr id="32774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2867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4209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8E98E-8714-4A4C-8DEC-5E8998DF365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god motion?</a:t>
            </a:r>
          </a:p>
          <a:p>
            <a:pPr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755650" y="3644900"/>
            <a:ext cx="5976938" cy="1655763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70000" lnSpcReduction="20000"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God motion kan være: 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En gåtur hvor du bliver varm i kroppen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En tur på din cykel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En løbetur</a:t>
            </a: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Find selv på flere ting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8682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2969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605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EAA1DC-B20C-4A32-AD5F-7C3F012A4F1D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er ikke motion?</a:t>
            </a:r>
          </a:p>
          <a:p>
            <a:pPr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755650" y="3573463"/>
            <a:ext cx="5976938" cy="1728787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62500" lnSpcReduction="20000"/>
          </a:bodyPr>
          <a:lstStyle/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Motion er ikke når du: 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Ligger på sofaen og slapper af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En tur i biografen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At spise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Find selv på flere ting</a:t>
            </a: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2: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B87D339-41F6-49F9-8C56-410FE59FD021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39750" y="2060575"/>
            <a:ext cx="698341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Tag en skridttæller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Hvor mange skridt kan du gå på 5 minutter?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Find 2 andre og gå en tur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Hvor mange skridt gik i?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</a:rPr>
              <a:t>Tror du, du kan gå 10000 skridt på en dag?</a:t>
            </a:r>
          </a:p>
          <a:p>
            <a:endParaRPr lang="da-DK" sz="2200" dirty="0">
              <a:solidFill>
                <a:schemeClr val="bg1"/>
              </a:solidFill>
            </a:endParaRPr>
          </a:p>
          <a:p>
            <a:endParaRPr lang="da-DK" sz="2200" dirty="0">
              <a:solidFill>
                <a:schemeClr val="bg1"/>
              </a:solidFill>
            </a:endParaRPr>
          </a:p>
          <a:p>
            <a:pPr lvl="1"/>
            <a:endParaRPr lang="da-DK" sz="2200" dirty="0">
              <a:solidFill>
                <a:schemeClr val="bg1"/>
              </a:solidFill>
            </a:endParaRPr>
          </a:p>
          <a:p>
            <a:pPr lvl="2"/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Billede 15" descr="re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mu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786" y="1268413"/>
            <a:ext cx="2130229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pic>
        <p:nvPicPr>
          <p:cNvPr id="4608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161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C893ED-1954-41DF-942A-9C03D484F31C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Hvis du synes det er svært med motion, hvor kan du så hente hjælp?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755650" y="4076700"/>
            <a:ext cx="5976938" cy="1728788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Hos dine kollegaer og venner</a:t>
            </a: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Hos personalet</a:t>
            </a:r>
          </a:p>
          <a:p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Hos hjemmevejlederen</a:t>
            </a:r>
          </a:p>
          <a:p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3"/>
          <p:cNvSpPr txBox="1">
            <a:spLocks/>
          </p:cNvSpPr>
          <p:nvPr/>
        </p:nvSpPr>
        <p:spPr bwMode="auto">
          <a:xfrm>
            <a:off x="544513" y="836613"/>
            <a:ext cx="82756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Øvelse 3: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323850" y="1628775"/>
            <a:ext cx="6481763" cy="46799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2000" dirty="0">
                <a:solidFill>
                  <a:schemeClr val="bg1"/>
                </a:solidFill>
              </a:rPr>
              <a:t>Gennemgå eksempel på </a:t>
            </a:r>
          </a:p>
          <a:p>
            <a:r>
              <a:rPr lang="da-DK" sz="2000" dirty="0">
                <a:solidFill>
                  <a:schemeClr val="bg1"/>
                </a:solidFill>
              </a:rPr>
              <a:t> ”Hvad kunne DU tænke dig - motionslisten”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Sæt jer 2-3 sammen og snak om motionslisten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 Lav en ”Hvad kunne DU tænke dig – motionsliste”      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Alle laver sin egen ”Hvad kunne DU tænke dig – motionsliste”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 Alle vælger ét mål på sin egen motionsliste</a:t>
            </a:r>
          </a:p>
          <a:p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 Målet skrives/tegnes </a:t>
            </a:r>
            <a:endParaRPr lang="da-DK" sz="2000" dirty="0"/>
          </a:p>
          <a:p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1969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C2CEDE-36C6-45EA-A61F-B9724540CC7E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 txBox="1">
            <a:spLocks/>
          </p:cNvSpPr>
          <p:nvPr/>
        </p:nvSpPr>
        <p:spPr bwMode="auto">
          <a:xfrm>
            <a:off x="395288" y="1412875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92FB-E7C2-42D6-9BAE-E3959C284AE7}" type="slidenum">
              <a:rPr lang="da-DK"/>
              <a:pPr>
                <a:defRPr/>
              </a:pPr>
              <a:t>2</a:t>
            </a:fld>
            <a:endParaRPr lang="da-DK"/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684213" y="1484313"/>
            <a:ext cx="69834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Du skal vide noget om motion, fordi motion hjælper </a:t>
            </a:r>
          </a:p>
          <a:p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kroppen, så den holder sig rask hele livet og ikke bliver syg.</a:t>
            </a:r>
          </a:p>
          <a:p>
            <a:endParaRPr lang="da-DK" sz="22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HUSK - at det er godt at dyrke motion hver dag </a:t>
            </a:r>
            <a:r>
              <a:rPr lang="da-DK" sz="2200">
                <a:solidFill>
                  <a:schemeClr val="bg1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da-DK" sz="220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89" name="Picture 10" descr="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76475"/>
            <a:ext cx="1695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349500"/>
            <a:ext cx="1687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420938"/>
            <a:ext cx="15859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Eksempel på ”Hvad kunne DU tænke dig listen”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468313" y="2060575"/>
            <a:ext cx="6335712" cy="3960813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2200">
                <a:solidFill>
                  <a:schemeClr val="bg1"/>
                </a:solidFill>
              </a:rPr>
              <a:t>Jeg vil fra </a:t>
            </a:r>
            <a:r>
              <a:rPr lang="da-DK" sz="2200" b="1">
                <a:solidFill>
                  <a:schemeClr val="bg1"/>
                </a:solidFill>
              </a:rPr>
              <a:t>NU</a:t>
            </a:r>
            <a:r>
              <a:rPr lang="da-DK" sz="2200">
                <a:solidFill>
                  <a:schemeClr val="bg1"/>
                </a:solidFill>
              </a:rPr>
              <a:t> af:</a:t>
            </a:r>
          </a:p>
          <a:p>
            <a:endParaRPr lang="da-DK" sz="2200">
              <a:solidFill>
                <a:schemeClr val="bg1"/>
              </a:solidFill>
            </a:endParaRPr>
          </a:p>
          <a:p>
            <a:r>
              <a:rPr lang="da-DK" sz="2200">
                <a:solidFill>
                  <a:schemeClr val="bg1"/>
                </a:solidFill>
              </a:rPr>
              <a:t>Spørge en ven om vi skal gå en tur efter arbejde hver dag. Turen skal tage 30 minutter</a:t>
            </a:r>
          </a:p>
          <a:p>
            <a:endParaRPr lang="da-DK" sz="2200">
              <a:solidFill>
                <a:schemeClr val="bg1"/>
              </a:solidFill>
            </a:endParaRPr>
          </a:p>
          <a:p>
            <a:r>
              <a:rPr lang="da-DK" sz="2200">
                <a:solidFill>
                  <a:schemeClr val="bg1"/>
                </a:solidFill>
              </a:rPr>
              <a:t>Gå til svømning én gang om ugen og svømme en time</a:t>
            </a:r>
          </a:p>
          <a:p>
            <a:endParaRPr lang="da-DK" sz="2200">
              <a:solidFill>
                <a:schemeClr val="bg1"/>
              </a:solidFill>
            </a:endParaRPr>
          </a:p>
          <a:p>
            <a:r>
              <a:rPr lang="da-DK" sz="2200">
                <a:solidFill>
                  <a:schemeClr val="bg1"/>
                </a:solidFill>
              </a:rPr>
              <a:t>Cykle på arbejde hver dag</a:t>
            </a:r>
          </a:p>
        </p:txBody>
      </p:sp>
      <p:pic>
        <p:nvPicPr>
          <p:cNvPr id="31747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605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99DF1F-D04E-4AD6-B73A-3587A74B671B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3100B51-8449-43C1-BFC5-1A0CD1423A57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5843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6189663"/>
            <a:ext cx="1685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 algn="ctr"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</a:p>
        </p:txBody>
      </p:sp>
      <p:pic>
        <p:nvPicPr>
          <p:cNvPr id="35846" name="Billede 4" descr="lott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9144000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E782C93-9AA0-4FB9-BF8D-89AE4F944DC4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 algn="ctr"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33797" name="Picture 10" descr="Sm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052513"/>
            <a:ext cx="1377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908050"/>
            <a:ext cx="15303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 descr="Sm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663" y="908050"/>
            <a:ext cx="13811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3816821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Hvorfor bliver du syg, hvis du IKKE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dyrker motion?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Fordi kroppen skal være syg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Fordi motion giver mindre fedt og flere muskler på kroppen og det giver en sund krop uden sygdom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Fordi hvis du IKKE dyrker motion giver det energi til kroppen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 startAt="2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/>
            <a:endParaRPr lang="da-DK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0101FD-F4E2-4F40-97FB-EC4DA3979C0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4823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3414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Hvornår motionerer du nok?</a:t>
            </a:r>
          </a:p>
          <a:p>
            <a:pPr marL="342900" indent="-342900"/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sidder i sofaen hele dagen</a:t>
            </a:r>
          </a:p>
          <a:p>
            <a:pPr marL="342900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motionere 30 minutter hver dag</a:t>
            </a:r>
          </a:p>
          <a:p>
            <a:pPr marL="342900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Når du sover længe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8F13C9-B84D-45A7-BAEB-27FDD8A6E46D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70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128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4"/>
            <a:ext cx="6264275" cy="3024733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Hvad sker der med dig selv når du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dyrker motion sammen med en anden?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Jeg bliver ked af det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Jeg bliver i bedre humør og kommer til at grine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Jeg bliver usund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2A6FA8-B2C1-45A2-866C-DA497C27549D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711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25538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Hvad motion gør for kroppen?</a:t>
            </a: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Motion gør dig glad og giver kroppen energi</a:t>
            </a:r>
          </a:p>
          <a:p>
            <a:pPr marL="342900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Motion gør ikke noget godt for kroppen</a:t>
            </a:r>
          </a:p>
          <a:p>
            <a:pPr marL="342900" indent="-342900"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Motion er farligt for kroppen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3AD71-5CCC-46BE-91F6-95BEEFF2D26F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4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2684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Hvorfor det er vigtigt at motionere?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giver godt humør og en sund krop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er det heller ikke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Fordi man bliver mere usund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891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7035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6193E6F-9591-46A5-94E7-D4DE5D6F268E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3600797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Hvis du synes det er svært at motionere,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  <a:latin typeface="Calibri" pitchFamily="34" charset="0"/>
              </a:rPr>
              <a:t>hvad skal du så gøre?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Huske at købe sodavand og chips, så du kan hygge på sofaen og tænke over det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At finde en ven og hjælpe hinanden med at gå en tur hver dag i 30 minutter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Lade være med at motionere</a:t>
            </a:r>
            <a:endParaRPr lang="da-DK" sz="3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8132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484313"/>
            <a:ext cx="123825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2E23A5-8C9B-4840-9CF7-1DDA49C4E6AA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4"/>
            <a:ext cx="6264275" cy="2952725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Hvad du selv kan gøre for at motionere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a-DK" sz="2400">
                <a:solidFill>
                  <a:schemeClr val="bg1"/>
                </a:solidFill>
              </a:rPr>
              <a:t>mere?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Finde en ven at motionere med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Sove længe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Spise mere usund mad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da-DK" sz="24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39939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2131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3B1FE6-6089-4348-B060-E4C7F13EB184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539750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4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lede 11" descr="Film.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640873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0F3116-9992-4E26-9684-9522AC9FAD69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7412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4213" y="2238375"/>
            <a:ext cx="6983412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a-DK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da-DK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a-DK" sz="32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Find filmen på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da-DK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www.smutprojektet.dk</a:t>
            </a:r>
          </a:p>
          <a:p>
            <a:pPr algn="ctr">
              <a:spcBef>
                <a:spcPct val="50000"/>
              </a:spcBef>
            </a:pPr>
            <a:endParaRPr lang="da-DK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1187624" y="2996952"/>
            <a:ext cx="6264275" cy="2376116"/>
          </a:xfrm>
          <a:prstGeom prst="rect">
            <a:avLst/>
          </a:prstGeom>
          <a:solidFill>
            <a:schemeClr val="bg1">
              <a:alpha val="18000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endParaRPr lang="en-US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D3A95F-4D7F-4877-85D6-72E01C69C119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 algn="ctr">
              <a:spcBef>
                <a:spcPct val="50000"/>
              </a:spcBef>
            </a:pPr>
            <a:endParaRPr lang="da-DK" sz="44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Hvad fik du lært?</a:t>
            </a:r>
          </a:p>
        </p:txBody>
      </p:sp>
      <p:pic>
        <p:nvPicPr>
          <p:cNvPr id="40965" name="Billede 10" descr="Smut.mini.Venner.r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557338"/>
            <a:ext cx="216535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Filmen: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D0D3C6-5720-42AD-9021-3B3F23079636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handlede filmen om?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var godt og hvorfor?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var ikke så godt og hvorfor?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Hvor meget motion dyrker du? 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skete der med Carina? </a:t>
            </a:r>
          </a:p>
          <a:p>
            <a:pPr lvl="1"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har du lært?</a:t>
            </a:r>
          </a:p>
          <a:p>
            <a:pPr lvl="2"/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8438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1700213"/>
            <a:ext cx="24558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7DCA50-A6A6-4B1E-BB91-52E4A2B310B7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9459" name="Billede 15" descr="re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6189663"/>
            <a:ext cx="1685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84213" y="2205038"/>
            <a:ext cx="69834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200">
                <a:solidFill>
                  <a:schemeClr val="bg1"/>
                </a:solidFill>
                <a:latin typeface="Calibri" pitchFamily="34" charset="0"/>
              </a:rPr>
              <a:t>			</a:t>
            </a:r>
          </a:p>
          <a:p>
            <a:pPr algn="ctr">
              <a:spcBef>
                <a:spcPct val="50000"/>
              </a:spcBef>
            </a:pPr>
            <a:r>
              <a:rPr lang="da-DK" sz="4400">
                <a:solidFill>
                  <a:schemeClr val="bg1"/>
                </a:solidFill>
                <a:latin typeface="Calibri" pitchFamily="34" charset="0"/>
              </a:rPr>
              <a:t>Pause</a:t>
            </a:r>
          </a:p>
        </p:txBody>
      </p:sp>
      <p:pic>
        <p:nvPicPr>
          <p:cNvPr id="19462" name="Billede 7" descr="quiz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652963"/>
            <a:ext cx="38592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Kan du huske filmen om Carina og motion?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3E0AAE-5A54-41E4-8BDB-C905B734F9A0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68313" y="1916113"/>
            <a:ext cx="69834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handlede filmen om?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Kender du selv det med, at det kan være svært at    </a:t>
            </a:r>
          </a:p>
          <a:p>
            <a:pPr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komme i gang med motion?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er det bedste ved motion?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Hvad er det værste ved motion?</a:t>
            </a:r>
          </a:p>
          <a:p>
            <a:pPr>
              <a:buFont typeface="Wingdings" pitchFamily="2" charset="2"/>
              <a:buChar char="ü"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Hvorfor tror du at nogle mennesker ikke gider at </a:t>
            </a:r>
          </a:p>
          <a:p>
            <a:pPr>
              <a:buFont typeface="Wingdings" pitchFamily="2" charset="2"/>
              <a:buNone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   dyrke  motion</a:t>
            </a:r>
          </a:p>
          <a:p>
            <a:pPr>
              <a:buFont typeface="Wingdings" pitchFamily="2" charset="2"/>
              <a:buNone/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a-DK" sz="2200" dirty="0">
                <a:solidFill>
                  <a:schemeClr val="bg1"/>
                </a:solidFill>
                <a:latin typeface="Calibri" pitchFamily="34" charset="0"/>
              </a:rPr>
              <a:t>Dyrker du motion? Hvor mange slags motion kender du?</a:t>
            </a:r>
          </a:p>
          <a:p>
            <a:pPr lvl="1"/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 lvl="2"/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da-DK" sz="2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85" name="Billede 15" descr="re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Billede 10" descr="ques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557338"/>
            <a:ext cx="24558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060575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0605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Hvorfor bliver du syg, </a:t>
            </a:r>
          </a:p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hvis du ikke dyrker motion</a:t>
            </a:r>
            <a:r>
              <a:rPr lang="da-DK" sz="3200">
                <a:solidFill>
                  <a:schemeClr val="bg1"/>
                </a:solidFill>
              </a:rPr>
              <a:t>?</a:t>
            </a:r>
            <a:endParaRPr lang="da-DK" sz="3200"/>
          </a:p>
          <a:p>
            <a:endParaRPr lang="da-DK" sz="2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684213" y="3860800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55000" lnSpcReduction="20000"/>
          </a:bodyPr>
          <a:lstStyle/>
          <a:p>
            <a:pPr marL="742950" lvl="1" indent="-285750">
              <a:defRPr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defRPr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sz="2000" dirty="0">
                <a:solidFill>
                  <a:schemeClr val="bg1"/>
                </a:solidFill>
                <a:latin typeface="Calibri" pitchFamily="34" charset="0"/>
              </a:rPr>
              <a:t>Motion giver dig mindre fedt og flere muskler på kroppen og det gør at du får en sundere krop. </a:t>
            </a:r>
          </a:p>
          <a:p>
            <a:pPr>
              <a:defRPr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FBA308-AB67-4255-B5B8-F8BD5ABA1087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5867400" y="4724400"/>
            <a:ext cx="3025775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55000" lnSpcReduction="20000"/>
          </a:bodyPr>
          <a:lstStyle/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 marL="742950" lvl="1" indent="-285750"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HUSK – med en sund krop bliver du ikke så tit syg </a:t>
            </a: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539750" y="27082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Hvad gør motion for </a:t>
            </a:r>
          </a:p>
          <a:p>
            <a:pPr>
              <a:spcBef>
                <a:spcPct val="20000"/>
              </a:spcBef>
            </a:pPr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kroppen?</a:t>
            </a:r>
          </a:p>
        </p:txBody>
      </p:sp>
      <p:pic>
        <p:nvPicPr>
          <p:cNvPr id="22531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7813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684213" y="4292600"/>
            <a:ext cx="5976937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 fontScale="92500" lnSpcReduction="20000"/>
          </a:bodyPr>
          <a:lstStyle/>
          <a:p>
            <a:r>
              <a:rPr lang="da-DK" sz="2000" b="1">
                <a:solidFill>
                  <a:schemeClr val="bg1"/>
                </a:solidFill>
                <a:latin typeface="Calibri" pitchFamily="34" charset="0"/>
              </a:rPr>
              <a:t>Hvis du er lidt ked af det, bliver du i bedre humør og får mere energi af at motionere og det giver en sund krop</a:t>
            </a: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39CE52-7188-4316-9090-C6C3486BA430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535" name="Picture 9" descr="sm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34559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3"/>
          <p:cNvSpPr txBox="1">
            <a:spLocks/>
          </p:cNvSpPr>
          <p:nvPr/>
        </p:nvSpPr>
        <p:spPr bwMode="auto">
          <a:xfrm>
            <a:off x="544513" y="836613"/>
            <a:ext cx="82756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Gruppesnak</a:t>
            </a:r>
          </a:p>
        </p:txBody>
      </p:sp>
      <p:sp>
        <p:nvSpPr>
          <p:cNvPr id="8" name="Titel 3"/>
          <p:cNvSpPr txBox="1">
            <a:spLocks/>
          </p:cNvSpPr>
          <p:nvPr/>
        </p:nvSpPr>
        <p:spPr bwMode="auto">
          <a:xfrm>
            <a:off x="611188" y="2276475"/>
            <a:ext cx="6264275" cy="2736850"/>
          </a:xfrm>
          <a:prstGeom prst="rect">
            <a:avLst/>
          </a:prstGeom>
          <a:solidFill>
            <a:schemeClr val="bg1">
              <a:alpha val="10196"/>
            </a:schemeClr>
          </a:solidFill>
          <a:ln w="25400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da-DK" sz="3200">
                <a:solidFill>
                  <a:schemeClr val="bg1"/>
                </a:solidFill>
                <a:latin typeface="Calibri" pitchFamily="34" charset="0"/>
              </a:rPr>
              <a:t>Hvornår motionerer du nok?</a:t>
            </a:r>
          </a:p>
        </p:txBody>
      </p:sp>
      <p:pic>
        <p:nvPicPr>
          <p:cNvPr id="24579" name="Billede 10" descr="que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2565400"/>
            <a:ext cx="123825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755650" y="3429000"/>
            <a:ext cx="5976938" cy="1447800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txBody>
          <a:bodyPr lIns="360000" tIns="360000" rIns="360000" bIns="360000" anchor="ctr">
            <a:normAutofit/>
          </a:bodyPr>
          <a:lstStyle/>
          <a:p>
            <a:pPr>
              <a:defRPr/>
            </a:pPr>
            <a:r>
              <a:rPr lang="da-DK" sz="2000">
                <a:solidFill>
                  <a:schemeClr val="bg1"/>
                </a:solidFill>
                <a:latin typeface="Calibri" pitchFamily="34" charset="0"/>
              </a:rPr>
              <a:t>Det er bedst at få motion hver dag, mindst 30 minutter og gerne mere </a:t>
            </a:r>
            <a:endParaRPr lang="da-DK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Pladsholder til diasnummer 9"/>
          <p:cNvSpPr txBox="1">
            <a:spLocks noGrp="1"/>
          </p:cNvSpPr>
          <p:nvPr/>
        </p:nvSpPr>
        <p:spPr>
          <a:xfrm>
            <a:off x="6875463" y="115888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3EF6544-BE72-4A36-890D-8BA392298345}" type="slidenum">
              <a:rPr lang="da-DK"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a-DK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611188" y="404813"/>
            <a:ext cx="270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VIDEN OM MOTION</a:t>
            </a:r>
            <a:endParaRPr 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Billede 15" descr="r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22700" y="6256177"/>
            <a:ext cx="1685925" cy="50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1026</Words>
  <Application>Microsoft Office PowerPoint</Application>
  <PresentationFormat>Skærmshow (4:3)</PresentationFormat>
  <Paragraphs>286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CSR</dc:creator>
  <cp:lastModifiedBy>CSR</cp:lastModifiedBy>
  <cp:revision>84</cp:revision>
  <dcterms:created xsi:type="dcterms:W3CDTF">2010-10-13T10:24:18Z</dcterms:created>
  <dcterms:modified xsi:type="dcterms:W3CDTF">2010-11-01T13:08:06Z</dcterms:modified>
</cp:coreProperties>
</file>